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4"/>
    <p:sldMasterId id="2147483723" r:id="rId5"/>
    <p:sldMasterId id="2147483710" r:id="rId6"/>
    <p:sldMasterId id="2147483737" r:id="rId7"/>
  </p:sldMasterIdLst>
  <p:notesMasterIdLst>
    <p:notesMasterId r:id="rId9"/>
  </p:notesMasterIdLst>
  <p:sldIdLst>
    <p:sldId id="259" r:id="rId8"/>
  </p:sldIdLst>
  <p:sldSz cx="21383625" cy="30240288"/>
  <p:notesSz cx="6858000" cy="9144000"/>
  <p:defaultTextStyle>
    <a:defPPr>
      <a:defRPr lang="nb-NO"/>
    </a:defPPr>
    <a:lvl1pPr marL="0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1pPr>
    <a:lvl2pPr marL="1053526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2pPr>
    <a:lvl3pPr marL="2107052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3pPr>
    <a:lvl4pPr marL="3160578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4pPr>
    <a:lvl5pPr marL="4214104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5pPr>
    <a:lvl6pPr marL="5267630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6pPr>
    <a:lvl7pPr marL="6321156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7pPr>
    <a:lvl8pPr marL="7374682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8pPr>
    <a:lvl9pPr marL="8428208" algn="l" defTabSz="2107052" rtl="0" eaLnBrk="1" latinLnBrk="0" hangingPunct="1">
      <a:defRPr sz="41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26"/>
    <a:srgbClr val="00B6BD"/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5C3D59-1DBD-4F70-ADB6-45116EC1B7BD}" v="560" dt="2023-05-22T11:53:07.263"/>
    <p1510:client id="{752C7230-F6B5-4EBA-A09D-F1D2A6D65537}" v="285" dt="2023-05-22T11:52:00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8" autoAdjust="0"/>
    <p:restoredTop sz="94680"/>
  </p:normalViewPr>
  <p:slideViewPr>
    <p:cSldViewPr snapToGrid="0" snapToObjects="1">
      <p:cViewPr>
        <p:scale>
          <a:sx n="50" d="100"/>
          <a:sy n="50" d="100"/>
        </p:scale>
        <p:origin x="1278" y="-4224"/>
      </p:cViewPr>
      <p:guideLst>
        <p:guide orient="horz" pos="9525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Haug" userId="8d7e266f-a06d-4ac5-9295-9b86988729da" providerId="ADAL" clId="{005C3D59-1DBD-4F70-ADB6-45116EC1B7BD}"/>
    <pc:docChg chg="undo custSel delSld modSld">
      <pc:chgData name="Henrik Haug" userId="8d7e266f-a06d-4ac5-9295-9b86988729da" providerId="ADAL" clId="{005C3D59-1DBD-4F70-ADB6-45116EC1B7BD}" dt="2023-05-22T11:53:07.263" v="553" actId="962"/>
      <pc:docMkLst>
        <pc:docMk/>
      </pc:docMkLst>
      <pc:sldChg chg="del">
        <pc:chgData name="Henrik Haug" userId="8d7e266f-a06d-4ac5-9295-9b86988729da" providerId="ADAL" clId="{005C3D59-1DBD-4F70-ADB6-45116EC1B7BD}" dt="2023-05-22T11:46:47.971" v="1" actId="47"/>
        <pc:sldMkLst>
          <pc:docMk/>
          <pc:sldMk cId="391801066" sldId="256"/>
        </pc:sldMkLst>
      </pc:sldChg>
      <pc:sldChg chg="del">
        <pc:chgData name="Henrik Haug" userId="8d7e266f-a06d-4ac5-9295-9b86988729da" providerId="ADAL" clId="{005C3D59-1DBD-4F70-ADB6-45116EC1B7BD}" dt="2023-05-22T11:46:47.055" v="0" actId="47"/>
        <pc:sldMkLst>
          <pc:docMk/>
          <pc:sldMk cId="2949278014" sldId="257"/>
        </pc:sldMkLst>
      </pc:sldChg>
      <pc:sldChg chg="addSp delSp modSp mod">
        <pc:chgData name="Henrik Haug" userId="8d7e266f-a06d-4ac5-9295-9b86988729da" providerId="ADAL" clId="{005C3D59-1DBD-4F70-ADB6-45116EC1B7BD}" dt="2023-05-22T11:53:07.263" v="553" actId="962"/>
        <pc:sldMkLst>
          <pc:docMk/>
          <pc:sldMk cId="2627629120" sldId="259"/>
        </pc:sldMkLst>
        <pc:spChg chg="del">
          <ac:chgData name="Henrik Haug" userId="8d7e266f-a06d-4ac5-9295-9b86988729da" providerId="ADAL" clId="{005C3D59-1DBD-4F70-ADB6-45116EC1B7BD}" dt="2023-05-22T11:52:42.954" v="539" actId="931"/>
          <ac:spMkLst>
            <pc:docMk/>
            <pc:sldMk cId="2627629120" sldId="259"/>
            <ac:spMk id="2" creationId="{00000000-0000-0000-0000-000000000000}"/>
          </ac:spMkLst>
        </pc:spChg>
        <pc:spChg chg="del">
          <ac:chgData name="Henrik Haug" userId="8d7e266f-a06d-4ac5-9295-9b86988729da" providerId="ADAL" clId="{005C3D59-1DBD-4F70-ADB6-45116EC1B7BD}" dt="2023-05-22T11:50:12.320" v="277" actId="931"/>
          <ac:spMkLst>
            <pc:docMk/>
            <pc:sldMk cId="2627629120" sldId="259"/>
            <ac:spMk id="8" creationId="{00000000-0000-0000-0000-000000000000}"/>
          </ac:spMkLst>
        </pc:spChg>
        <pc:spChg chg="del mod">
          <ac:chgData name="Henrik Haug" userId="8d7e266f-a06d-4ac5-9295-9b86988729da" providerId="ADAL" clId="{005C3D59-1DBD-4F70-ADB6-45116EC1B7BD}" dt="2023-05-22T11:47:30.627" v="63" actId="478"/>
          <ac:spMkLst>
            <pc:docMk/>
            <pc:sldMk cId="2627629120" sldId="259"/>
            <ac:spMk id="9" creationId="{00000000-0000-0000-0000-000000000000}"/>
          </ac:spMkLst>
        </pc:spChg>
        <pc:spChg chg="del">
          <ac:chgData name="Henrik Haug" userId="8d7e266f-a06d-4ac5-9295-9b86988729da" providerId="ADAL" clId="{005C3D59-1DBD-4F70-ADB6-45116EC1B7BD}" dt="2023-05-22T11:47:14.745" v="2" actId="931"/>
          <ac:spMkLst>
            <pc:docMk/>
            <pc:sldMk cId="2627629120" sldId="259"/>
            <ac:spMk id="10" creationId="{00000000-0000-0000-0000-000000000000}"/>
          </ac:spMkLst>
        </pc:spChg>
        <pc:spChg chg="add del mod">
          <ac:chgData name="Henrik Haug" userId="8d7e266f-a06d-4ac5-9295-9b86988729da" providerId="ADAL" clId="{005C3D59-1DBD-4F70-ADB6-45116EC1B7BD}" dt="2023-05-22T11:53:06.746" v="551" actId="931"/>
          <ac:spMkLst>
            <pc:docMk/>
            <pc:sldMk cId="2627629120" sldId="259"/>
            <ac:spMk id="10" creationId="{7DDB80D9-E5A1-EAF8-E5A0-9D2189EDF220}"/>
          </ac:spMkLst>
        </pc:spChg>
        <pc:spChg chg="add mod">
          <ac:chgData name="Henrik Haug" userId="8d7e266f-a06d-4ac5-9295-9b86988729da" providerId="ADAL" clId="{005C3D59-1DBD-4F70-ADB6-45116EC1B7BD}" dt="2023-05-22T11:51:57.215" v="538" actId="20577"/>
          <ac:spMkLst>
            <pc:docMk/>
            <pc:sldMk cId="2627629120" sldId="259"/>
            <ac:spMk id="16" creationId="{4CB207C2-D65B-0DB2-EA1A-686870AC1EDB}"/>
          </ac:spMkLst>
        </pc:spChg>
        <pc:spChg chg="mod">
          <ac:chgData name="Henrik Haug" userId="8d7e266f-a06d-4ac5-9295-9b86988729da" providerId="ADAL" clId="{005C3D59-1DBD-4F70-ADB6-45116EC1B7BD}" dt="2023-05-22T11:49:24.912" v="276" actId="20577"/>
          <ac:spMkLst>
            <pc:docMk/>
            <pc:sldMk cId="2627629120" sldId="259"/>
            <ac:spMk id="17" creationId="{602680FB-0E05-BE73-FEA8-0572A99F44DE}"/>
          </ac:spMkLst>
        </pc:spChg>
        <pc:picChg chg="add del mod">
          <ac:chgData name="Henrik Haug" userId="8d7e266f-a06d-4ac5-9295-9b86988729da" providerId="ADAL" clId="{005C3D59-1DBD-4F70-ADB6-45116EC1B7BD}" dt="2023-05-22T11:50:21.111" v="280" actId="478"/>
          <ac:picMkLst>
            <pc:docMk/>
            <pc:sldMk cId="2627629120" sldId="259"/>
            <ac:picMk id="5" creationId="{B0EAFA44-9A59-E0C9-BC51-6DCDC83D80EB}"/>
          </ac:picMkLst>
        </pc:picChg>
        <pc:picChg chg="add del mod">
          <ac:chgData name="Henrik Haug" userId="8d7e266f-a06d-4ac5-9295-9b86988729da" providerId="ADAL" clId="{005C3D59-1DBD-4F70-ADB6-45116EC1B7BD}" dt="2023-05-22T11:52:58.008" v="547" actId="478"/>
          <ac:picMkLst>
            <pc:docMk/>
            <pc:sldMk cId="2627629120" sldId="259"/>
            <ac:picMk id="8" creationId="{1B874347-A6AF-7BE0-CECA-E53FD50EE672}"/>
          </ac:picMkLst>
        </pc:picChg>
        <pc:picChg chg="add mod">
          <ac:chgData name="Henrik Haug" userId="8d7e266f-a06d-4ac5-9295-9b86988729da" providerId="ADAL" clId="{005C3D59-1DBD-4F70-ADB6-45116EC1B7BD}" dt="2023-05-22T11:47:15.425" v="4" actId="962"/>
          <ac:picMkLst>
            <pc:docMk/>
            <pc:sldMk cId="2627629120" sldId="259"/>
            <ac:picMk id="13" creationId="{D7D6E556-B146-5BD5-0533-702AE7002910}"/>
          </ac:picMkLst>
        </pc:picChg>
        <pc:picChg chg="add mod">
          <ac:chgData name="Henrik Haug" userId="8d7e266f-a06d-4ac5-9295-9b86988729da" providerId="ADAL" clId="{005C3D59-1DBD-4F70-ADB6-45116EC1B7BD}" dt="2023-05-22T11:53:07.263" v="553" actId="962"/>
          <ac:picMkLst>
            <pc:docMk/>
            <pc:sldMk cId="2627629120" sldId="259"/>
            <ac:picMk id="15" creationId="{056D9D13-7DA9-D410-5383-CBEEA0563F8E}"/>
          </ac:picMkLst>
        </pc:picChg>
        <pc:picChg chg="add mod">
          <ac:chgData name="Henrik Haug" userId="8d7e266f-a06d-4ac5-9295-9b86988729da" providerId="ADAL" clId="{005C3D59-1DBD-4F70-ADB6-45116EC1B7BD}" dt="2023-05-22T11:50:30.127" v="281" actId="14100"/>
          <ac:picMkLst>
            <pc:docMk/>
            <pc:sldMk cId="2627629120" sldId="259"/>
            <ac:picMk id="19" creationId="{AAF18C70-36FB-6C14-2482-94B172504C38}"/>
          </ac:picMkLst>
        </pc:picChg>
      </pc:sldChg>
    </pc:docChg>
  </pc:docChgLst>
  <pc:docChgLst>
    <pc:chgData name="Nikolai Kårtveit" userId="719ce7d1-8a47-487d-a44a-0faef6b825b2" providerId="ADAL" clId="{752C7230-F6B5-4EBA-A09D-F1D2A6D65537}"/>
    <pc:docChg chg="undo custSel delSld modSld">
      <pc:chgData name="Nikolai Kårtveit" userId="719ce7d1-8a47-487d-a44a-0faef6b825b2" providerId="ADAL" clId="{752C7230-F6B5-4EBA-A09D-F1D2A6D65537}" dt="2023-05-22T11:52:00.270" v="283" actId="255"/>
      <pc:docMkLst>
        <pc:docMk/>
      </pc:docMkLst>
      <pc:sldChg chg="del">
        <pc:chgData name="Nikolai Kårtveit" userId="719ce7d1-8a47-487d-a44a-0faef6b825b2" providerId="ADAL" clId="{752C7230-F6B5-4EBA-A09D-F1D2A6D65537}" dt="2023-05-22T11:46:40.748" v="4" actId="2696"/>
        <pc:sldMkLst>
          <pc:docMk/>
          <pc:sldMk cId="988944920" sldId="258"/>
        </pc:sldMkLst>
      </pc:sldChg>
      <pc:sldChg chg="addSp delSp modSp mod">
        <pc:chgData name="Nikolai Kårtveit" userId="719ce7d1-8a47-487d-a44a-0faef6b825b2" providerId="ADAL" clId="{752C7230-F6B5-4EBA-A09D-F1D2A6D65537}" dt="2023-05-22T11:52:00.270" v="283" actId="255"/>
        <pc:sldMkLst>
          <pc:docMk/>
          <pc:sldMk cId="2627629120" sldId="259"/>
        </pc:sldMkLst>
        <pc:spChg chg="del mod">
          <ac:chgData name="Nikolai Kårtveit" userId="719ce7d1-8a47-487d-a44a-0faef6b825b2" providerId="ADAL" clId="{752C7230-F6B5-4EBA-A09D-F1D2A6D65537}" dt="2023-05-22T11:47:26.763" v="6"/>
          <ac:spMkLst>
            <pc:docMk/>
            <pc:sldMk cId="2627629120" sldId="259"/>
            <ac:spMk id="5" creationId="{00000000-0000-0000-0000-000000000000}"/>
          </ac:spMkLst>
        </pc:spChg>
        <pc:spChg chg="mod">
          <ac:chgData name="Nikolai Kårtveit" userId="719ce7d1-8a47-487d-a44a-0faef6b825b2" providerId="ADAL" clId="{752C7230-F6B5-4EBA-A09D-F1D2A6D65537}" dt="2023-05-22T11:51:28.653" v="277" actId="115"/>
          <ac:spMkLst>
            <pc:docMk/>
            <pc:sldMk cId="2627629120" sldId="259"/>
            <ac:spMk id="7" creationId="{00000000-0000-0000-0000-000000000000}"/>
          </ac:spMkLst>
        </pc:spChg>
        <pc:spChg chg="mod">
          <ac:chgData name="Nikolai Kårtveit" userId="719ce7d1-8a47-487d-a44a-0faef6b825b2" providerId="ADAL" clId="{752C7230-F6B5-4EBA-A09D-F1D2A6D65537}" dt="2023-05-22T11:47:47.408" v="13" actId="20577"/>
          <ac:spMkLst>
            <pc:docMk/>
            <pc:sldMk cId="2627629120" sldId="259"/>
            <ac:spMk id="8" creationId="{00000000-0000-0000-0000-000000000000}"/>
          </ac:spMkLst>
        </pc:spChg>
        <pc:spChg chg="add mod">
          <ac:chgData name="Nikolai Kårtveit" userId="719ce7d1-8a47-487d-a44a-0faef6b825b2" providerId="ADAL" clId="{752C7230-F6B5-4EBA-A09D-F1D2A6D65537}" dt="2023-05-22T11:52:00.270" v="283" actId="255"/>
          <ac:spMkLst>
            <pc:docMk/>
            <pc:sldMk cId="2627629120" sldId="259"/>
            <ac:spMk id="17" creationId="{602680FB-0E05-BE73-FEA8-0572A99F44DE}"/>
          </ac:spMkLst>
        </pc:spChg>
        <pc:picChg chg="del">
          <ac:chgData name="Nikolai Kårtveit" userId="719ce7d1-8a47-487d-a44a-0faef6b825b2" providerId="ADAL" clId="{752C7230-F6B5-4EBA-A09D-F1D2A6D65537}" dt="2023-05-22T11:47:35.853" v="9" actId="478"/>
          <ac:picMkLst>
            <pc:docMk/>
            <pc:sldMk cId="2627629120" sldId="259"/>
            <ac:picMk id="12" creationId="{30EF985A-FEDB-99FF-DE17-CA7339184FD8}"/>
          </ac:picMkLst>
        </pc:picChg>
        <pc:picChg chg="add mod">
          <ac:chgData name="Nikolai Kårtveit" userId="719ce7d1-8a47-487d-a44a-0faef6b825b2" providerId="ADAL" clId="{752C7230-F6B5-4EBA-A09D-F1D2A6D65537}" dt="2023-05-22T11:47:33.813" v="8" actId="14100"/>
          <ac:picMkLst>
            <pc:docMk/>
            <pc:sldMk cId="2627629120" sldId="259"/>
            <ac:picMk id="14" creationId="{3CBF6113-502A-965F-3C12-05E9B43B476C}"/>
          </ac:picMkLst>
        </pc:picChg>
      </pc:sldChg>
      <pc:sldChg chg="del">
        <pc:chgData name="Nikolai Kårtveit" userId="719ce7d1-8a47-487d-a44a-0faef6b825b2" providerId="ADAL" clId="{752C7230-F6B5-4EBA-A09D-F1D2A6D65537}" dt="2023-05-22T11:46:37.688" v="3" actId="2696"/>
        <pc:sldMkLst>
          <pc:docMk/>
          <pc:sldMk cId="3065099370" sldId="260"/>
        </pc:sldMkLst>
      </pc:sldChg>
      <pc:sldChg chg="del">
        <pc:chgData name="Nikolai Kårtveit" userId="719ce7d1-8a47-487d-a44a-0faef6b825b2" providerId="ADAL" clId="{752C7230-F6B5-4EBA-A09D-F1D2A6D65537}" dt="2023-05-22T11:46:35.766" v="2" actId="2696"/>
        <pc:sldMkLst>
          <pc:docMk/>
          <pc:sldMk cId="3350671974" sldId="261"/>
        </pc:sldMkLst>
      </pc:sldChg>
      <pc:sldChg chg="del">
        <pc:chgData name="Nikolai Kårtveit" userId="719ce7d1-8a47-487d-a44a-0faef6b825b2" providerId="ADAL" clId="{752C7230-F6B5-4EBA-A09D-F1D2A6D65537}" dt="2023-05-22T11:46:33.109" v="1" actId="2696"/>
        <pc:sldMkLst>
          <pc:docMk/>
          <pc:sldMk cId="2286521185" sldId="262"/>
        </pc:sldMkLst>
      </pc:sldChg>
      <pc:sldChg chg="del">
        <pc:chgData name="Nikolai Kårtveit" userId="719ce7d1-8a47-487d-a44a-0faef6b825b2" providerId="ADAL" clId="{752C7230-F6B5-4EBA-A09D-F1D2A6D65537}" dt="2023-05-22T11:46:30.695" v="0" actId="2696"/>
        <pc:sldMkLst>
          <pc:docMk/>
          <pc:sldMk cId="2020244431" sldId="26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22.05.2023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1pPr>
    <a:lvl2pPr marL="1053526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2pPr>
    <a:lvl3pPr marL="2107052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3pPr>
    <a:lvl4pPr marL="3160578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4pPr>
    <a:lvl5pPr marL="4214104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5pPr>
    <a:lvl6pPr marL="5267630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6pPr>
    <a:lvl7pPr marL="6321156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7pPr>
    <a:lvl8pPr marL="7374682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8pPr>
    <a:lvl9pPr marL="8428208" algn="l" defTabSz="2107052" rtl="0" eaLnBrk="1" latinLnBrk="0" hangingPunct="1">
      <a:defRPr sz="276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VL_lys blå oppset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0" name="Plassholder for innhold 5"/>
          <p:cNvSpPr>
            <a:spLocks noGrp="1"/>
          </p:cNvSpPr>
          <p:nvPr>
            <p:ph sz="quarter" idx="11"/>
          </p:nvPr>
        </p:nvSpPr>
        <p:spPr>
          <a:xfrm>
            <a:off x="783162" y="13478933"/>
            <a:ext cx="9850971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1" name="Plassholder for innhold 5"/>
          <p:cNvSpPr>
            <a:spLocks noGrp="1"/>
          </p:cNvSpPr>
          <p:nvPr>
            <p:ph sz="quarter" idx="12"/>
          </p:nvPr>
        </p:nvSpPr>
        <p:spPr>
          <a:xfrm>
            <a:off x="783162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0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5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7078133"/>
            <a:ext cx="19754850" cy="601081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5" y="28040424"/>
            <a:ext cx="5368064" cy="1393995"/>
          </a:xfrm>
          <a:prstGeom prst="rect">
            <a:avLst/>
          </a:prstGeom>
        </p:spPr>
      </p:pic>
      <p:sp>
        <p:nvSpPr>
          <p:cNvPr id="13" name="Plassholder for innhold 5"/>
          <p:cNvSpPr>
            <a:spLocks noGrp="1"/>
          </p:cNvSpPr>
          <p:nvPr>
            <p:ph sz="quarter" idx="20"/>
          </p:nvPr>
        </p:nvSpPr>
        <p:spPr>
          <a:xfrm>
            <a:off x="11057468" y="13478933"/>
            <a:ext cx="9498244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1"/>
          </p:nvPr>
        </p:nvSpPr>
        <p:spPr>
          <a:xfrm>
            <a:off x="783162" y="5994400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6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43664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3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4066807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6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4066807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7105851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7105851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9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1" name="Bild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5" y="28040424"/>
            <a:ext cx="5368064" cy="1393995"/>
          </a:xfrm>
          <a:prstGeom prst="rect">
            <a:avLst/>
          </a:prstGeom>
        </p:spPr>
      </p:pic>
      <p:sp>
        <p:nvSpPr>
          <p:cNvPr id="22" name="Plassholder for innhold 4"/>
          <p:cNvSpPr>
            <a:spLocks noGrp="1"/>
          </p:cNvSpPr>
          <p:nvPr>
            <p:ph sz="quarter" idx="23"/>
          </p:nvPr>
        </p:nvSpPr>
        <p:spPr>
          <a:xfrm>
            <a:off x="783162" y="5994400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23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287270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VL_mørk blå oppset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3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3478933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6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6485467"/>
            <a:ext cx="19754850" cy="660348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20"/>
          </p:nvPr>
        </p:nvSpPr>
        <p:spPr>
          <a:xfrm>
            <a:off x="11301292" y="13478934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0" name="Bild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67" y="28065785"/>
            <a:ext cx="5261483" cy="1368634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5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988153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VL_mørk blå oppsett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9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1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3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4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5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28" name="Bild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267" y="28065785"/>
            <a:ext cx="5261483" cy="1368634"/>
          </a:xfrm>
          <a:prstGeom prst="rect">
            <a:avLst/>
          </a:prstGeom>
        </p:spPr>
      </p:pic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5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3228421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1 E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4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3478933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1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7179805"/>
            <a:ext cx="19754850" cy="5909147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8" name="Plassholder for innhold 5"/>
          <p:cNvSpPr>
            <a:spLocks noGrp="1"/>
          </p:cNvSpPr>
          <p:nvPr>
            <p:ph sz="quarter" idx="20"/>
          </p:nvPr>
        </p:nvSpPr>
        <p:spPr>
          <a:xfrm>
            <a:off x="11301292" y="13478934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9" name="Bil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37" y="28028170"/>
            <a:ext cx="4895654" cy="1406249"/>
          </a:xfrm>
          <a:prstGeom prst="rect">
            <a:avLst/>
          </a:prstGeom>
        </p:spPr>
      </p:pic>
      <p:sp>
        <p:nvSpPr>
          <p:cNvPr id="30" name="Plassholder for innhold 4"/>
          <p:cNvSpPr>
            <a:spLocks noGrp="1"/>
          </p:cNvSpPr>
          <p:nvPr>
            <p:ph sz="quarter" idx="21"/>
          </p:nvPr>
        </p:nvSpPr>
        <p:spPr>
          <a:xfrm>
            <a:off x="783162" y="6079065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3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1430427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2 E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28" name="Plassholder for bilde 4"/>
          <p:cNvSpPr>
            <a:spLocks noGrp="1"/>
          </p:cNvSpPr>
          <p:nvPr>
            <p:ph type="pic" sz="quarter" idx="16" hasCustomPrompt="1"/>
          </p:nvPr>
        </p:nvSpPr>
        <p:spPr>
          <a:xfrm>
            <a:off x="8373642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2</a:t>
            </a:r>
          </a:p>
        </p:txBody>
      </p: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3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4066807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6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4066807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9"/>
          </p:nvPr>
        </p:nvSpPr>
        <p:spPr>
          <a:xfrm>
            <a:off x="823909" y="7105851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20"/>
          </p:nvPr>
        </p:nvSpPr>
        <p:spPr>
          <a:xfrm>
            <a:off x="11005563" y="7105851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9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1" name="Bild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37" y="28028170"/>
            <a:ext cx="4895654" cy="1406249"/>
          </a:xfrm>
          <a:prstGeom prst="rect">
            <a:avLst/>
          </a:prstGeom>
        </p:spPr>
      </p:pic>
      <p:sp>
        <p:nvSpPr>
          <p:cNvPr id="22" name="Plassholder for innhold 4"/>
          <p:cNvSpPr>
            <a:spLocks noGrp="1"/>
          </p:cNvSpPr>
          <p:nvPr>
            <p:ph sz="quarter" idx="23"/>
          </p:nvPr>
        </p:nvSpPr>
        <p:spPr>
          <a:xfrm>
            <a:off x="783162" y="6045199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sp>
        <p:nvSpPr>
          <p:cNvPr id="14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3850679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3 E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1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2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3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3478933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6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6485467"/>
            <a:ext cx="19754850" cy="660348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20"/>
          </p:nvPr>
        </p:nvSpPr>
        <p:spPr>
          <a:xfrm>
            <a:off x="11301292" y="13478934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9" name="Bild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4" y="28040424"/>
            <a:ext cx="5028583" cy="1446511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21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2018535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4 ENG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9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1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3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4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5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bg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6" name="Bild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4" y="28040424"/>
            <a:ext cx="5028583" cy="1446511"/>
          </a:xfrm>
          <a:prstGeom prst="rect">
            <a:avLst/>
          </a:prstGeom>
        </p:spPr>
      </p:pic>
      <p:sp>
        <p:nvSpPr>
          <p:cNvPr id="27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5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3053230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psett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0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2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4071441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3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4071441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6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7115120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7115120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9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5" y="28040424"/>
            <a:ext cx="5368064" cy="1393995"/>
          </a:xfrm>
          <a:prstGeom prst="rect">
            <a:avLst/>
          </a:prstGeom>
        </p:spPr>
      </p:pic>
      <p:sp>
        <p:nvSpPr>
          <p:cNvPr id="23" name="Plassholder for innhold 4"/>
          <p:cNvSpPr>
            <a:spLocks noGrp="1"/>
          </p:cNvSpPr>
          <p:nvPr>
            <p:ph sz="quarter" idx="23"/>
          </p:nvPr>
        </p:nvSpPr>
        <p:spPr>
          <a:xfrm>
            <a:off x="783162" y="5994400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21" name="Bilde 20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24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4086017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psett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"/>
          <p:cNvSpPr>
            <a:spLocks noGrp="1"/>
          </p:cNvSpPr>
          <p:nvPr>
            <p:ph type="ctrTitle"/>
          </p:nvPr>
        </p:nvSpPr>
        <p:spPr>
          <a:xfrm>
            <a:off x="814388" y="1620130"/>
            <a:ext cx="1379255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3" name="Undertittel 2"/>
          <p:cNvSpPr>
            <a:spLocks noGrp="1"/>
          </p:cNvSpPr>
          <p:nvPr>
            <p:ph type="subTitle" idx="1"/>
          </p:nvPr>
        </p:nvSpPr>
        <p:spPr>
          <a:xfrm>
            <a:off x="814389" y="3517182"/>
            <a:ext cx="1376151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tx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4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4071600"/>
            <a:ext cx="9550148" cy="657997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1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89" y="14071600"/>
            <a:ext cx="9550148" cy="657997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3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30" name="Plassholder for innhold 5"/>
          <p:cNvSpPr>
            <a:spLocks noGrp="1"/>
          </p:cNvSpPr>
          <p:nvPr>
            <p:ph sz="quarter" idx="19"/>
          </p:nvPr>
        </p:nvSpPr>
        <p:spPr>
          <a:xfrm>
            <a:off x="814388" y="6282268"/>
            <a:ext cx="19754850" cy="7280818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19" y="27990259"/>
            <a:ext cx="5692660" cy="1480794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8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414950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sett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19" y="27990259"/>
            <a:ext cx="5692660" cy="1480794"/>
          </a:xfrm>
          <a:prstGeom prst="rect">
            <a:avLst/>
          </a:prstGeom>
        </p:spPr>
      </p:pic>
      <p:sp>
        <p:nvSpPr>
          <p:cNvPr id="31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2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tx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33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4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5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6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7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8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6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1913918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psett 1 E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37" y="28028170"/>
            <a:ext cx="4895654" cy="1406249"/>
          </a:xfrm>
          <a:prstGeom prst="rect">
            <a:avLst/>
          </a:prstGeom>
        </p:spPr>
      </p:pic>
      <p:sp>
        <p:nvSpPr>
          <p:cNvPr id="13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6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3478933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9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7297898"/>
            <a:ext cx="19754850" cy="5791054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3" name="Plassholder for innhold 5"/>
          <p:cNvSpPr>
            <a:spLocks noGrp="1"/>
          </p:cNvSpPr>
          <p:nvPr>
            <p:ph sz="quarter" idx="20"/>
          </p:nvPr>
        </p:nvSpPr>
        <p:spPr>
          <a:xfrm>
            <a:off x="11301292" y="13478934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4" name="Plassholder for innhold 4"/>
          <p:cNvSpPr>
            <a:spLocks noGrp="1"/>
          </p:cNvSpPr>
          <p:nvPr>
            <p:ph sz="quarter" idx="21"/>
          </p:nvPr>
        </p:nvSpPr>
        <p:spPr>
          <a:xfrm>
            <a:off x="783162" y="6129864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21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35721333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psett 2 E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837" y="28028170"/>
            <a:ext cx="4895654" cy="1406249"/>
          </a:xfrm>
          <a:prstGeom prst="rect">
            <a:avLst/>
          </a:prstGeom>
        </p:spPr>
      </p:pic>
      <p:sp>
        <p:nvSpPr>
          <p:cNvPr id="15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3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4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4066807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5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4066859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6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7105851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7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7105956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8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9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30" name="Plassholder for innhold 4"/>
          <p:cNvSpPr>
            <a:spLocks noGrp="1"/>
          </p:cNvSpPr>
          <p:nvPr>
            <p:ph sz="quarter" idx="23"/>
          </p:nvPr>
        </p:nvSpPr>
        <p:spPr>
          <a:xfrm>
            <a:off x="837436" y="5994400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8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2124004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sett E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99" y="27830608"/>
            <a:ext cx="6263653" cy="1801372"/>
          </a:xfrm>
          <a:prstGeom prst="rect">
            <a:avLst/>
          </a:prstGeom>
        </p:spPr>
      </p:pic>
      <p:sp>
        <p:nvSpPr>
          <p:cNvPr id="20" name="Tittel 1"/>
          <p:cNvSpPr>
            <a:spLocks noGrp="1"/>
          </p:cNvSpPr>
          <p:nvPr>
            <p:ph type="ctrTitle"/>
          </p:nvPr>
        </p:nvSpPr>
        <p:spPr>
          <a:xfrm>
            <a:off x="814388" y="1620130"/>
            <a:ext cx="1379255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21" name="Undertittel 2"/>
          <p:cNvSpPr>
            <a:spLocks noGrp="1"/>
          </p:cNvSpPr>
          <p:nvPr>
            <p:ph type="subTitle" idx="1"/>
          </p:nvPr>
        </p:nvSpPr>
        <p:spPr>
          <a:xfrm>
            <a:off x="814389" y="3517182"/>
            <a:ext cx="1376151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tx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4071600"/>
            <a:ext cx="9550148" cy="657997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4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5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89" y="14071600"/>
            <a:ext cx="9550148" cy="6579971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6" name="Plassholder for innhold 5"/>
          <p:cNvSpPr>
            <a:spLocks noGrp="1"/>
          </p:cNvSpPr>
          <p:nvPr>
            <p:ph sz="quarter" idx="19"/>
          </p:nvPr>
        </p:nvSpPr>
        <p:spPr>
          <a:xfrm>
            <a:off x="814388" y="6282268"/>
            <a:ext cx="19754850" cy="7280818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3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4253294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lys blå oppsett E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99" y="27830608"/>
            <a:ext cx="6263653" cy="1801372"/>
          </a:xfrm>
          <a:prstGeom prst="rect">
            <a:avLst/>
          </a:prstGeom>
        </p:spPr>
      </p:pic>
      <p:sp>
        <p:nvSpPr>
          <p:cNvPr id="15" name="Tittel 1"/>
          <p:cNvSpPr>
            <a:spLocks noGrp="1"/>
          </p:cNvSpPr>
          <p:nvPr>
            <p:ph type="ctrTitle"/>
          </p:nvPr>
        </p:nvSpPr>
        <p:spPr>
          <a:xfrm>
            <a:off x="837435" y="1671015"/>
            <a:ext cx="15690393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6" name="Undertittel 2"/>
          <p:cNvSpPr>
            <a:spLocks noGrp="1"/>
          </p:cNvSpPr>
          <p:nvPr>
            <p:ph type="subTitle" idx="1"/>
          </p:nvPr>
        </p:nvSpPr>
        <p:spPr>
          <a:xfrm>
            <a:off x="837436" y="3568067"/>
            <a:ext cx="15655080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tx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17" name="Plassholder for innhold 5"/>
          <p:cNvSpPr>
            <a:spLocks noGrp="1"/>
          </p:cNvSpPr>
          <p:nvPr>
            <p:ph sz="quarter" idx="11"/>
          </p:nvPr>
        </p:nvSpPr>
        <p:spPr>
          <a:xfrm>
            <a:off x="802039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8" name="Plassholder for innhold 5"/>
          <p:cNvSpPr>
            <a:spLocks noGrp="1"/>
          </p:cNvSpPr>
          <p:nvPr>
            <p:ph sz="quarter" idx="13"/>
          </p:nvPr>
        </p:nvSpPr>
        <p:spPr>
          <a:xfrm>
            <a:off x="11019090" y="13732772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9" name="Plassholder for innhold 5"/>
          <p:cNvSpPr>
            <a:spLocks noGrp="1"/>
          </p:cNvSpPr>
          <p:nvPr>
            <p:ph sz="quarter" idx="19"/>
          </p:nvPr>
        </p:nvSpPr>
        <p:spPr>
          <a:xfrm>
            <a:off x="837436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20"/>
          </p:nvPr>
        </p:nvSpPr>
        <p:spPr>
          <a:xfrm>
            <a:off x="11019090" y="6437782"/>
            <a:ext cx="9550148" cy="6379069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4" name="Plassholder for innhold 5"/>
          <p:cNvSpPr>
            <a:spLocks noGrp="1"/>
          </p:cNvSpPr>
          <p:nvPr>
            <p:ph sz="quarter" idx="21"/>
          </p:nvPr>
        </p:nvSpPr>
        <p:spPr>
          <a:xfrm>
            <a:off x="11019090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5" name="Plassholder for innhold 5"/>
          <p:cNvSpPr>
            <a:spLocks noGrp="1"/>
          </p:cNvSpPr>
          <p:nvPr>
            <p:ph sz="quarter" idx="22"/>
          </p:nvPr>
        </p:nvSpPr>
        <p:spPr>
          <a:xfrm>
            <a:off x="837435" y="20955696"/>
            <a:ext cx="9550148" cy="6307003"/>
          </a:xfrm>
        </p:spPr>
        <p:txBody>
          <a:bodyPr>
            <a:no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21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2885249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L_mørk blå oppset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4"/>
          <p:cNvSpPr>
            <a:spLocks noGrp="1"/>
          </p:cNvSpPr>
          <p:nvPr>
            <p:ph type="pic" sz="quarter" idx="15" hasCustomPrompt="1"/>
          </p:nvPr>
        </p:nvSpPr>
        <p:spPr>
          <a:xfrm>
            <a:off x="16527828" y="27978254"/>
            <a:ext cx="4027883" cy="151712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b-NO" dirty="0"/>
              <a:t>Logo 3</a:t>
            </a:r>
          </a:p>
        </p:txBody>
      </p:sp>
      <p:sp>
        <p:nvSpPr>
          <p:cNvPr id="14" name="Tittel 1"/>
          <p:cNvSpPr>
            <a:spLocks noGrp="1"/>
          </p:cNvSpPr>
          <p:nvPr>
            <p:ph type="ctrTitle"/>
          </p:nvPr>
        </p:nvSpPr>
        <p:spPr>
          <a:xfrm>
            <a:off x="783162" y="1759052"/>
            <a:ext cx="15997771" cy="150706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lnSpc>
                <a:spcPct val="100000"/>
              </a:lnSpc>
              <a:defRPr sz="6600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5" name="Undertittel 2"/>
          <p:cNvSpPr>
            <a:spLocks noGrp="1"/>
          </p:cNvSpPr>
          <p:nvPr>
            <p:ph type="subTitle" idx="1"/>
          </p:nvPr>
        </p:nvSpPr>
        <p:spPr>
          <a:xfrm>
            <a:off x="783162" y="3656104"/>
            <a:ext cx="15961767" cy="79542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4000">
                <a:solidFill>
                  <a:schemeClr val="bg1"/>
                </a:solidFill>
              </a:defRPr>
            </a:lvl1pPr>
            <a:lvl2pPr marL="360035" indent="0" algn="ctr">
              <a:buNone/>
              <a:defRPr sz="1575"/>
            </a:lvl2pPr>
            <a:lvl3pPr marL="720070" indent="0" algn="ctr">
              <a:buNone/>
              <a:defRPr sz="1418"/>
            </a:lvl3pPr>
            <a:lvl4pPr marL="1080105" indent="0" algn="ctr">
              <a:buNone/>
              <a:defRPr sz="1260"/>
            </a:lvl4pPr>
            <a:lvl5pPr marL="1440139" indent="0" algn="ctr">
              <a:buNone/>
              <a:defRPr sz="1260"/>
            </a:lvl5pPr>
            <a:lvl6pPr marL="1800175" indent="0" algn="ctr">
              <a:buNone/>
              <a:defRPr sz="1260"/>
            </a:lvl6pPr>
            <a:lvl7pPr marL="2160210" indent="0" algn="ctr">
              <a:buNone/>
              <a:defRPr sz="1260"/>
            </a:lvl7pPr>
            <a:lvl8pPr marL="2520244" indent="0" algn="ctr">
              <a:buNone/>
              <a:defRPr sz="1260"/>
            </a:lvl8pPr>
            <a:lvl9pPr marL="2880280" indent="0" algn="ctr">
              <a:buNone/>
              <a:defRPr sz="1260"/>
            </a:lvl9pPr>
          </a:lstStyle>
          <a:p>
            <a:r>
              <a:rPr lang="nb-NO" dirty="0"/>
              <a:t>Klikk for å redigere undertittelstil i malen</a:t>
            </a:r>
          </a:p>
        </p:txBody>
      </p:sp>
      <p:sp>
        <p:nvSpPr>
          <p:cNvPr id="20" name="Plassholder for innhold 5"/>
          <p:cNvSpPr>
            <a:spLocks noGrp="1"/>
          </p:cNvSpPr>
          <p:nvPr>
            <p:ph sz="quarter" idx="11"/>
          </p:nvPr>
        </p:nvSpPr>
        <p:spPr>
          <a:xfrm>
            <a:off x="814388" y="13478933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1" name="Plassholder for innhold 5"/>
          <p:cNvSpPr>
            <a:spLocks noGrp="1"/>
          </p:cNvSpPr>
          <p:nvPr>
            <p:ph sz="quarter" idx="12"/>
          </p:nvPr>
        </p:nvSpPr>
        <p:spPr>
          <a:xfrm>
            <a:off x="814388" y="21041551"/>
            <a:ext cx="19754850" cy="6546721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2" name="Plassholder for innhold 5"/>
          <p:cNvSpPr>
            <a:spLocks noGrp="1"/>
          </p:cNvSpPr>
          <p:nvPr>
            <p:ph sz="quarter" idx="19"/>
          </p:nvPr>
        </p:nvSpPr>
        <p:spPr>
          <a:xfrm>
            <a:off x="783162" y="7310152"/>
            <a:ext cx="19754850" cy="5778800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28" name="Plassholder for innhold 5"/>
          <p:cNvSpPr>
            <a:spLocks noGrp="1"/>
          </p:cNvSpPr>
          <p:nvPr>
            <p:ph sz="quarter" idx="20"/>
          </p:nvPr>
        </p:nvSpPr>
        <p:spPr>
          <a:xfrm>
            <a:off x="11301292" y="13478934"/>
            <a:ext cx="9254419" cy="7172635"/>
          </a:xfrm>
        </p:spPr>
        <p:txBody>
          <a:bodyPr>
            <a:noAutofit/>
          </a:bodyPr>
          <a:lstStyle>
            <a:lvl1pPr marL="0" indent="0">
              <a:buNone/>
              <a:defRPr sz="4000"/>
            </a:lvl1pPr>
            <a:lvl2pPr marL="360035" indent="0">
              <a:buNone/>
              <a:defRPr sz="4000"/>
            </a:lvl2pPr>
            <a:lvl3pPr marL="720070" indent="0">
              <a:buNone/>
              <a:defRPr sz="4000"/>
            </a:lvl3pPr>
            <a:lvl4pPr marL="1080104" indent="0">
              <a:buNone/>
              <a:defRPr sz="4000"/>
            </a:lvl4pPr>
            <a:lvl5pPr marL="1440139" indent="0">
              <a:buNone/>
              <a:defRPr sz="4000"/>
            </a:lvl5pPr>
          </a:lstStyle>
          <a:p>
            <a:pPr lvl="0"/>
            <a:r>
              <a:rPr lang="nb-NO" dirty="0"/>
              <a:t>Rediger tekststiler i malen</a:t>
            </a:r>
          </a:p>
        </p:txBody>
      </p:sp>
      <p:pic>
        <p:nvPicPr>
          <p:cNvPr id="29" name="Bild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085" y="28040424"/>
            <a:ext cx="5368064" cy="1393995"/>
          </a:xfrm>
          <a:prstGeom prst="rect">
            <a:avLst/>
          </a:prstGeom>
        </p:spPr>
      </p:pic>
      <p:sp>
        <p:nvSpPr>
          <p:cNvPr id="30" name="Plassholder for innhold 4"/>
          <p:cNvSpPr>
            <a:spLocks noGrp="1"/>
          </p:cNvSpPr>
          <p:nvPr>
            <p:ph sz="quarter" idx="21"/>
          </p:nvPr>
        </p:nvSpPr>
        <p:spPr>
          <a:xfrm>
            <a:off x="783162" y="6146797"/>
            <a:ext cx="19786600" cy="863600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r>
              <a:rPr lang="nb-NO" dirty="0"/>
              <a:t>Rediger tekststiler i malen</a:t>
            </a:r>
            <a:endParaRPr lang="nn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79851" y1="32864" x2="79851" y2="32864"/>
                        <a14:foregroundMark x1="43750" y1="24883" x2="43750" y2="24883"/>
                        <a14:foregroundMark x1="29384" y1="24883" x2="29384" y2="24883"/>
                        <a14:foregroundMark x1="18190" y1="26761" x2="18190" y2="26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772" y="27978254"/>
            <a:ext cx="4565379" cy="1814227"/>
          </a:xfrm>
          <a:prstGeom prst="rect">
            <a:avLst/>
          </a:prstGeom>
        </p:spPr>
      </p:pic>
      <p:sp>
        <p:nvSpPr>
          <p:cNvPr id="13" name="Plassholder for tekst 5"/>
          <p:cNvSpPr>
            <a:spLocks noGrp="1"/>
          </p:cNvSpPr>
          <p:nvPr>
            <p:ph type="body" sz="quarter" idx="22" hasCustomPrompt="1"/>
          </p:nvPr>
        </p:nvSpPr>
        <p:spPr>
          <a:xfrm>
            <a:off x="782638" y="4668838"/>
            <a:ext cx="13077825" cy="746125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EXPO nr. </a:t>
            </a:r>
          </a:p>
        </p:txBody>
      </p:sp>
    </p:spTree>
    <p:extLst>
      <p:ext uri="{BB962C8B-B14F-4D97-AF65-F5344CB8AC3E}">
        <p14:creationId xmlns:p14="http://schemas.microsoft.com/office/powerpoint/2010/main" val="4394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21383625" cy="58732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23928" y="6383867"/>
            <a:ext cx="19165082" cy="218635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5" t="34093" r="26731" b="17145"/>
          <a:stretch/>
        </p:blipFill>
        <p:spPr>
          <a:xfrm>
            <a:off x="15477067" y="-50800"/>
            <a:ext cx="5926666" cy="596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33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18" r:id="rId2"/>
    <p:sldLayoutId id="2147483742" r:id="rId3"/>
    <p:sldLayoutId id="2147483743" r:id="rId4"/>
  </p:sldLayoutIdLst>
  <p:hf hdr="0" dt="0"/>
  <p:txStyles>
    <p:titleStyle>
      <a:lvl1pPr algn="l" defTabSz="720070" rtl="0" eaLnBrk="1" latinLnBrk="0" hangingPunct="1">
        <a:lnSpc>
          <a:spcPct val="100000"/>
        </a:lnSpc>
        <a:spcBef>
          <a:spcPct val="0"/>
        </a:spcBef>
        <a:buNone/>
        <a:defRPr sz="7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26" indent="-270026" algn="l" defTabSz="720070" rtl="0" eaLnBrk="1" latinLnBrk="0" hangingPunct="1">
        <a:lnSpc>
          <a:spcPct val="100000"/>
        </a:lnSpc>
        <a:spcBef>
          <a:spcPts val="788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53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90008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260121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162015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198019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2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26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29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3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7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0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39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17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1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244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28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21383625" cy="58732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23928" y="6739467"/>
            <a:ext cx="19165082" cy="2150797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24085" y="28256018"/>
            <a:ext cx="9212696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788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20587506" y="28247437"/>
            <a:ext cx="789258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788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75" t="34093" r="26731" b="17145"/>
          <a:stretch/>
        </p:blipFill>
        <p:spPr>
          <a:xfrm>
            <a:off x="15477067" y="-50800"/>
            <a:ext cx="5926666" cy="596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1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7" r:id="rId3"/>
    <p:sldLayoutId id="2147483726" r:id="rId4"/>
  </p:sldLayoutIdLst>
  <p:hf hdr="0" dt="0"/>
  <p:txStyles>
    <p:titleStyle>
      <a:lvl1pPr algn="l" defTabSz="720070" rtl="0" eaLnBrk="1" latinLnBrk="0" hangingPunct="1">
        <a:lnSpc>
          <a:spcPct val="100000"/>
        </a:lnSpc>
        <a:spcBef>
          <a:spcPct val="0"/>
        </a:spcBef>
        <a:buNone/>
        <a:defRPr sz="7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26" indent="-270026" algn="l" defTabSz="720070" rtl="0" eaLnBrk="1" latinLnBrk="0" hangingPunct="1">
        <a:lnSpc>
          <a:spcPct val="100000"/>
        </a:lnSpc>
        <a:spcBef>
          <a:spcPts val="788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53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90008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260121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162015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198019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2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26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29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3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7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0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39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17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1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244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28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-17151"/>
            <a:ext cx="21383625" cy="59179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23928" y="6316133"/>
            <a:ext cx="19165082" cy="219313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24085" y="28256018"/>
            <a:ext cx="9212696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788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20587506" y="28247437"/>
            <a:ext cx="789258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788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75" r="43904" b="14749"/>
          <a:stretch/>
        </p:blipFill>
        <p:spPr>
          <a:xfrm>
            <a:off x="14644925" y="-16933"/>
            <a:ext cx="6758808" cy="590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36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9" r:id="rId2"/>
    <p:sldLayoutId id="2147483734" r:id="rId3"/>
    <p:sldLayoutId id="2147483735" r:id="rId4"/>
  </p:sldLayoutIdLst>
  <p:hf hdr="0" dt="0"/>
  <p:txStyles>
    <p:titleStyle>
      <a:lvl1pPr algn="l" defTabSz="720070" rtl="0" eaLnBrk="1" latinLnBrk="0" hangingPunct="1">
        <a:lnSpc>
          <a:spcPct val="100000"/>
        </a:lnSpc>
        <a:spcBef>
          <a:spcPct val="0"/>
        </a:spcBef>
        <a:buNone/>
        <a:defRPr sz="7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26" indent="-270026" algn="l" defTabSz="720070" rtl="0" eaLnBrk="1" latinLnBrk="0" hangingPunct="1">
        <a:lnSpc>
          <a:spcPct val="100000"/>
        </a:lnSpc>
        <a:spcBef>
          <a:spcPts val="788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53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90008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260121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162015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198019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2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26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29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3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7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0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39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17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1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244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28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-17151"/>
            <a:ext cx="21383625" cy="59179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423928" y="6316133"/>
            <a:ext cx="19165082" cy="219313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424085" y="28256018"/>
            <a:ext cx="9212696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788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20587506" y="28247437"/>
            <a:ext cx="789258" cy="1984271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788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75" r="43904" b="14749"/>
          <a:stretch/>
        </p:blipFill>
        <p:spPr>
          <a:xfrm>
            <a:off x="14644925" y="-16933"/>
            <a:ext cx="6758808" cy="590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00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</p:sldLayoutIdLst>
  <p:hf hdr="0" dt="0"/>
  <p:txStyles>
    <p:titleStyle>
      <a:lvl1pPr algn="l" defTabSz="720070" rtl="0" eaLnBrk="1" latinLnBrk="0" hangingPunct="1">
        <a:lnSpc>
          <a:spcPct val="100000"/>
        </a:lnSpc>
        <a:spcBef>
          <a:spcPct val="0"/>
        </a:spcBef>
        <a:buNone/>
        <a:defRPr sz="72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0026" indent="-270026" algn="l" defTabSz="720070" rtl="0" eaLnBrk="1" latinLnBrk="0" hangingPunct="1">
        <a:lnSpc>
          <a:spcPct val="100000"/>
        </a:lnSpc>
        <a:spcBef>
          <a:spcPts val="788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53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90008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260121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1620157" indent="-180018" algn="l" defTabSz="720070" rtl="0" eaLnBrk="1" latinLnBrk="0" hangingPunct="1">
        <a:lnSpc>
          <a:spcPct val="100000"/>
        </a:lnSpc>
        <a:spcBef>
          <a:spcPts val="394"/>
        </a:spcBef>
        <a:buClr>
          <a:schemeClr val="accent1"/>
        </a:buClr>
        <a:buFont typeface=".AppleSystemUIFont" charset="-120"/>
        <a:buChar char="›"/>
        <a:defRPr sz="54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198019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2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262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297" indent="-180018" algn="l" defTabSz="720070" rtl="0" eaLnBrk="1" latinLnBrk="0" hangingPunct="1">
        <a:lnSpc>
          <a:spcPct val="90000"/>
        </a:lnSpc>
        <a:spcBef>
          <a:spcPts val="394"/>
        </a:spcBef>
        <a:buFont typeface="Arial"/>
        <a:buChar char="•"/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3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7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0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39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175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1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244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280" algn="l" defTabSz="720070" rtl="0" eaLnBrk="1" latinLnBrk="0" hangingPunct="1">
        <a:defRPr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/>
              <a:t>Tittel: Trykkutligningsverktøy</a:t>
            </a:r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Navn: Benjamin Meisler, Henrik Haug og Nikolai Kårtveit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nb-NO" sz="6000" u="sng"/>
              <a:t>Problemstilling</a:t>
            </a:r>
          </a:p>
          <a:p>
            <a:r>
              <a:rPr lang="nb-NO"/>
              <a:t>Subsea industrien har behov for å effektivisere førstegangsinstallasjon av multifasepumper!</a:t>
            </a:r>
          </a:p>
          <a:p>
            <a:r>
              <a:rPr lang="nb-NO"/>
              <a:t>Ved installasjon av ny pumpemodul i et undervanns pumpesystem må det gjennomføres en lekkasjetest.</a:t>
            </a:r>
          </a:p>
          <a:p>
            <a:r>
              <a:rPr lang="nb-NO"/>
              <a:t>Etter testen ha modulen høyt trykk, hvordan skal dette reduserer på en trygg måte?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AAF18C70-36FB-6C14-2482-94B172504C38}"/>
              </a:ext>
            </a:extLst>
          </p:cNvPr>
          <p:cNvPicPr>
            <a:picLocks noGrp="1" noChangeAspect="1"/>
          </p:cNvPicPr>
          <p:nvPr>
            <p:ph sz="quarter" idx="2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7745" y="7097487"/>
            <a:ext cx="9532586" cy="5059814"/>
          </a:xfrm>
        </p:spPr>
      </p:pic>
      <p:pic>
        <p:nvPicPr>
          <p:cNvPr id="13" name="Content Placeholder 12" descr="A picture containing line, plot, diagram, text&#10;&#10;Description automatically generated">
            <a:extLst>
              <a:ext uri="{FF2B5EF4-FFF2-40B4-BE49-F238E27FC236}">
                <a16:creationId xmlns:a16="http://schemas.microsoft.com/office/drawing/2014/main" id="{D7D6E556-B146-5BD5-0533-702AE7002910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4"/>
          <a:stretch>
            <a:fillRect/>
          </a:stretch>
        </p:blipFill>
        <p:spPr>
          <a:xfrm>
            <a:off x="838200" y="21049944"/>
            <a:ext cx="9548813" cy="6117250"/>
          </a:xfrm>
        </p:spPr>
      </p:pic>
      <p:sp>
        <p:nvSpPr>
          <p:cNvPr id="11" name="Plassholder for tekst 10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nb-NO"/>
              <a:t>Plakat – 6 - Maskin</a:t>
            </a:r>
          </a:p>
          <a:p>
            <a:endParaRPr lang="nb-NO"/>
          </a:p>
        </p:txBody>
      </p:sp>
      <p:pic>
        <p:nvPicPr>
          <p:cNvPr id="14" name="Plassholder for innhold 12">
            <a:extLst>
              <a:ext uri="{FF2B5EF4-FFF2-40B4-BE49-F238E27FC236}">
                <a16:creationId xmlns:a16="http://schemas.microsoft.com/office/drawing/2014/main" id="{3CBF6113-502A-965F-3C12-05E9B43B476C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 rotWithShape="1">
          <a:blip r:embed="rId5"/>
          <a:srcRect l="24212" t="22752" r="28025" b="18745"/>
          <a:stretch/>
        </p:blipFill>
        <p:spPr bwMode="auto">
          <a:xfrm>
            <a:off x="838200" y="13578099"/>
            <a:ext cx="8762553" cy="6117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CB207C2-D65B-0DB2-EA1A-686870AC1EDB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nb-NO" dirty="0"/>
              <a:t>Figuren til venstre viser den teoretiske nedblødningsprosessen.</a:t>
            </a:r>
          </a:p>
          <a:p>
            <a:r>
              <a:rPr lang="nb-NO" dirty="0"/>
              <a:t>I teorien vil hele prosessen da ta i underkant av 12 minutter.</a:t>
            </a:r>
          </a:p>
          <a:p>
            <a:r>
              <a:rPr lang="nb-NO" dirty="0"/>
              <a:t>I realiteten forventes det at det tar noe lenger tid, da modellen er konservativ. </a:t>
            </a:r>
            <a:endParaRPr lang="en-US" dirty="0"/>
          </a:p>
        </p:txBody>
      </p:sp>
      <p:sp>
        <p:nvSpPr>
          <p:cNvPr id="17" name="Plassholder for innhold 16">
            <a:extLst>
              <a:ext uri="{FF2B5EF4-FFF2-40B4-BE49-F238E27FC236}">
                <a16:creationId xmlns:a16="http://schemas.microsoft.com/office/drawing/2014/main" id="{602680FB-0E05-BE73-FEA8-0572A99F44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036652" y="13795264"/>
            <a:ext cx="9550148" cy="6307003"/>
          </a:xfrm>
        </p:spPr>
        <p:txBody>
          <a:bodyPr/>
          <a:lstStyle/>
          <a:p>
            <a:r>
              <a:rPr lang="nb-NO" sz="6000" u="sng" dirty="0"/>
              <a:t>Konsept</a:t>
            </a:r>
          </a:p>
          <a:p>
            <a:r>
              <a:rPr lang="nb-NO" dirty="0"/>
              <a:t>Vår løsning er å lage en liten boks som inneholder et langt rør på nærmere 40 meter.</a:t>
            </a:r>
          </a:p>
          <a:p>
            <a:r>
              <a:rPr lang="nb-NO" dirty="0"/>
              <a:t>Det opereres ved hjelp av en ROV.</a:t>
            </a:r>
          </a:p>
          <a:p>
            <a:r>
              <a:rPr lang="nb-NO" dirty="0"/>
              <a:t>Det lange røret vil forhindre at trykket slipper for raskt ut.</a:t>
            </a:r>
          </a:p>
        </p:txBody>
      </p:sp>
      <p:pic>
        <p:nvPicPr>
          <p:cNvPr id="15" name="Picture Placeholder 14" descr="A picture containing font, logo, graphics, graphic design&#10;&#10;Description automatically generated">
            <a:extLst>
              <a:ext uri="{FF2B5EF4-FFF2-40B4-BE49-F238E27FC236}">
                <a16:creationId xmlns:a16="http://schemas.microsoft.com/office/drawing/2014/main" id="{056D9D13-7DA9-D410-5383-CBEEA0563F8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6"/>
          <a:srcRect t="2077" b="2077"/>
          <a:stretch>
            <a:fillRect/>
          </a:stretch>
        </p:blipFill>
        <p:spPr>
          <a:xfrm>
            <a:off x="13860463" y="27978100"/>
            <a:ext cx="7246937" cy="1517650"/>
          </a:xfrm>
        </p:spPr>
      </p:pic>
    </p:spTree>
    <p:extLst>
      <p:ext uri="{BB962C8B-B14F-4D97-AF65-F5344CB8AC3E}">
        <p14:creationId xmlns:p14="http://schemas.microsoft.com/office/powerpoint/2010/main" val="2627629120"/>
      </p:ext>
    </p:extLst>
  </p:cSld>
  <p:clrMapOvr>
    <a:masterClrMapping/>
  </p:clrMapOvr>
</p:sld>
</file>

<file path=ppt/theme/theme1.xml><?xml version="1.0" encoding="utf-8"?>
<a:theme xmlns:a="http://schemas.openxmlformats.org/drawingml/2006/main" name="HVL_lys blå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2.xml><?xml version="1.0" encoding="utf-8"?>
<a:theme xmlns:a="http://schemas.openxmlformats.org/drawingml/2006/main" name="HVL_lys blå ENG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3.xml><?xml version="1.0" encoding="utf-8"?>
<a:theme xmlns:a="http://schemas.openxmlformats.org/drawingml/2006/main" name="HVL_mørk blå 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4.xml><?xml version="1.0" encoding="utf-8"?>
<a:theme xmlns:a="http://schemas.openxmlformats.org/drawingml/2006/main" name="HVL_mørk blå  ENG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_ppt_mal_oppdatert" id="{34A3C5B7-7DCF-A541-AE3D-AB30F07D0F84}" vid="{252C16CA-3E9D-B540-84BD-D5E99CBB698B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34a2d50-6850-45cd-abb0-39ae3f626823" xsi:nil="true"/>
    <lcf76f155ced4ddcb4097134ff3c332f xmlns="f8a691e2-41bb-4939-b5fe-98a7d41d038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2F2E38F16D6F428F23A35BCBC529F3" ma:contentTypeVersion="11" ma:contentTypeDescription="Create a new document." ma:contentTypeScope="" ma:versionID="5d62a846a03fc9cdaa5c34cce15d86c7">
  <xsd:schema xmlns:xsd="http://www.w3.org/2001/XMLSchema" xmlns:xs="http://www.w3.org/2001/XMLSchema" xmlns:p="http://schemas.microsoft.com/office/2006/metadata/properties" xmlns:ns2="f8a691e2-41bb-4939-b5fe-98a7d41d0388" xmlns:ns3="334a2d50-6850-45cd-abb0-39ae3f626823" targetNamespace="http://schemas.microsoft.com/office/2006/metadata/properties" ma:root="true" ma:fieldsID="fa3eab16dc407bd668adb6020c196de4" ns2:_="" ns3:_="">
    <xsd:import namespace="f8a691e2-41bb-4939-b5fe-98a7d41d0388"/>
    <xsd:import namespace="334a2d50-6850-45cd-abb0-39ae3f626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a691e2-41bb-4939-b5fe-98a7d41d03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d5ac12ea-e064-4df2-9638-65326f4f9e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4a2d50-6850-45cd-abb0-39ae3f62682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ca79929-9b31-4922-ad2b-eac188aa0141}" ma:internalName="TaxCatchAll" ma:showField="CatchAllData" ma:web="334a2d50-6850-45cd-abb0-39ae3f626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514DDA-E2D6-4C4B-8CAC-CEFD98F9D1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61464B-8819-46C1-86B2-DF0948C0CE6E}">
  <ds:schemaRefs>
    <ds:schemaRef ds:uri="334a2d50-6850-45cd-abb0-39ae3f626823"/>
    <ds:schemaRef ds:uri="f8a691e2-41bb-4939-b5fe-98a7d41d0388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1D87453-912D-4719-BA2A-CDF319571654}"/>
</file>

<file path=docProps/app.xml><?xml version="1.0" encoding="utf-8"?>
<Properties xmlns="http://schemas.openxmlformats.org/officeDocument/2006/extended-properties" xmlns:vt="http://schemas.openxmlformats.org/officeDocument/2006/docPropsVTypes">
  <Template>HVL_ppt_mal</Template>
  <TotalTime>5733</TotalTime>
  <Words>137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.AppleSystemUIFont</vt:lpstr>
      <vt:lpstr>Arial</vt:lpstr>
      <vt:lpstr>Calibri</vt:lpstr>
      <vt:lpstr>HVL_lys blå</vt:lpstr>
      <vt:lpstr>HVL_lys blå ENG</vt:lpstr>
      <vt:lpstr>HVL_mørk blå </vt:lpstr>
      <vt:lpstr>HVL_mørk blå  ENG</vt:lpstr>
      <vt:lpstr>Tittel: Trykkutligningsverktøy</vt:lpstr>
    </vt:vector>
  </TitlesOfParts>
  <Company>Hogskolen i Bergen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Kamilla Hedvig Halvorsen Myklebust</dc:creator>
  <cp:lastModifiedBy>Henrik Haug</cp:lastModifiedBy>
  <cp:revision>43</cp:revision>
  <dcterms:created xsi:type="dcterms:W3CDTF">2016-11-30T08:20:17Z</dcterms:created>
  <dcterms:modified xsi:type="dcterms:W3CDTF">2023-05-22T11:53:10Z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0x010100C72F2E38F16D6F428F23A35BCBC529F3</vt:lpwstr>
  </property>
  <property fmtid="{D5CDD505-2E9C-101B-9397-08002B2CF9AE}" pid="3" name="MediaServiceImageTags">
    <vt:lpwstr/>
  </property>
</Properties>
</file>