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14" r:id="rId1"/>
    <p:sldMasterId id="2147483723" r:id="rId2"/>
    <p:sldMasterId id="2147483710" r:id="rId3"/>
    <p:sldMasterId id="2147483737" r:id="rId4"/>
  </p:sldMasterIdLst>
  <p:notesMasterIdLst>
    <p:notesMasterId r:id="rId6"/>
  </p:notesMasterIdLst>
  <p:sldIdLst>
    <p:sldId id="256" r:id="rId5"/>
  </p:sldIdLst>
  <p:sldSz cx="21383625" cy="30240288"/>
  <p:notesSz cx="6858000" cy="9144000"/>
  <p:defaultTextStyle>
    <a:defPPr>
      <a:defRPr lang="nb-NO"/>
    </a:defPPr>
    <a:lvl1pPr marL="0" algn="l" defTabSz="2107052" rtl="0" eaLnBrk="1" latinLnBrk="0" hangingPunct="1">
      <a:defRPr sz="4148" kern="1200">
        <a:solidFill>
          <a:schemeClr val="tx1"/>
        </a:solidFill>
        <a:latin typeface="+mn-lt"/>
        <a:ea typeface="+mn-ea"/>
        <a:cs typeface="+mn-cs"/>
      </a:defRPr>
    </a:lvl1pPr>
    <a:lvl2pPr marL="1053526" algn="l" defTabSz="2107052" rtl="0" eaLnBrk="1" latinLnBrk="0" hangingPunct="1">
      <a:defRPr sz="4148" kern="1200">
        <a:solidFill>
          <a:schemeClr val="tx1"/>
        </a:solidFill>
        <a:latin typeface="+mn-lt"/>
        <a:ea typeface="+mn-ea"/>
        <a:cs typeface="+mn-cs"/>
      </a:defRPr>
    </a:lvl2pPr>
    <a:lvl3pPr marL="2107052" algn="l" defTabSz="2107052" rtl="0" eaLnBrk="1" latinLnBrk="0" hangingPunct="1">
      <a:defRPr sz="4148" kern="1200">
        <a:solidFill>
          <a:schemeClr val="tx1"/>
        </a:solidFill>
        <a:latin typeface="+mn-lt"/>
        <a:ea typeface="+mn-ea"/>
        <a:cs typeface="+mn-cs"/>
      </a:defRPr>
    </a:lvl3pPr>
    <a:lvl4pPr marL="3160578" algn="l" defTabSz="2107052" rtl="0" eaLnBrk="1" latinLnBrk="0" hangingPunct="1">
      <a:defRPr sz="4148" kern="1200">
        <a:solidFill>
          <a:schemeClr val="tx1"/>
        </a:solidFill>
        <a:latin typeface="+mn-lt"/>
        <a:ea typeface="+mn-ea"/>
        <a:cs typeface="+mn-cs"/>
      </a:defRPr>
    </a:lvl4pPr>
    <a:lvl5pPr marL="4214104" algn="l" defTabSz="2107052" rtl="0" eaLnBrk="1" latinLnBrk="0" hangingPunct="1">
      <a:defRPr sz="4148" kern="1200">
        <a:solidFill>
          <a:schemeClr val="tx1"/>
        </a:solidFill>
        <a:latin typeface="+mn-lt"/>
        <a:ea typeface="+mn-ea"/>
        <a:cs typeface="+mn-cs"/>
      </a:defRPr>
    </a:lvl5pPr>
    <a:lvl6pPr marL="5267630" algn="l" defTabSz="2107052" rtl="0" eaLnBrk="1" latinLnBrk="0" hangingPunct="1">
      <a:defRPr sz="4148" kern="1200">
        <a:solidFill>
          <a:schemeClr val="tx1"/>
        </a:solidFill>
        <a:latin typeface="+mn-lt"/>
        <a:ea typeface="+mn-ea"/>
        <a:cs typeface="+mn-cs"/>
      </a:defRPr>
    </a:lvl6pPr>
    <a:lvl7pPr marL="6321156" algn="l" defTabSz="2107052" rtl="0" eaLnBrk="1" latinLnBrk="0" hangingPunct="1">
      <a:defRPr sz="4148" kern="1200">
        <a:solidFill>
          <a:schemeClr val="tx1"/>
        </a:solidFill>
        <a:latin typeface="+mn-lt"/>
        <a:ea typeface="+mn-ea"/>
        <a:cs typeface="+mn-cs"/>
      </a:defRPr>
    </a:lvl7pPr>
    <a:lvl8pPr marL="7374682" algn="l" defTabSz="2107052" rtl="0" eaLnBrk="1" latinLnBrk="0" hangingPunct="1">
      <a:defRPr sz="4148" kern="1200">
        <a:solidFill>
          <a:schemeClr val="tx1"/>
        </a:solidFill>
        <a:latin typeface="+mn-lt"/>
        <a:ea typeface="+mn-ea"/>
        <a:cs typeface="+mn-cs"/>
      </a:defRPr>
    </a:lvl8pPr>
    <a:lvl9pPr marL="8428208" algn="l" defTabSz="2107052" rtl="0" eaLnBrk="1" latinLnBrk="0" hangingPunct="1">
      <a:defRPr sz="414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25" userDrawn="1">
          <p15:clr>
            <a:srgbClr val="A4A3A4"/>
          </p15:clr>
        </p15:guide>
        <p15:guide id="2" pos="673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26"/>
    <a:srgbClr val="00B6BD"/>
    <a:srgbClr val="6D24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58" autoAdjust="0"/>
    <p:restoredTop sz="94680"/>
  </p:normalViewPr>
  <p:slideViewPr>
    <p:cSldViewPr snapToGrid="0" snapToObjects="1">
      <p:cViewPr varScale="1">
        <p:scale>
          <a:sx n="25" d="100"/>
          <a:sy n="25" d="100"/>
        </p:scale>
        <p:origin x="2964" y="84"/>
      </p:cViewPr>
      <p:guideLst>
        <p:guide orient="horz" pos="9525"/>
        <p:guide pos="673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745283-168F-8940-A073-B2FF66BC4C5E}" type="datetimeFigureOut">
              <a:rPr lang="nb-NO" smtClean="0"/>
              <a:t>29.05.2022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B4BF77-11FD-8E4D-B223-FC6B75E0C3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31989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07052" rtl="0" eaLnBrk="1" latinLnBrk="0" hangingPunct="1">
      <a:defRPr sz="2765" kern="1200">
        <a:solidFill>
          <a:schemeClr val="tx1"/>
        </a:solidFill>
        <a:latin typeface="+mn-lt"/>
        <a:ea typeface="+mn-ea"/>
        <a:cs typeface="+mn-cs"/>
      </a:defRPr>
    </a:lvl1pPr>
    <a:lvl2pPr marL="1053526" algn="l" defTabSz="2107052" rtl="0" eaLnBrk="1" latinLnBrk="0" hangingPunct="1">
      <a:defRPr sz="2765" kern="1200">
        <a:solidFill>
          <a:schemeClr val="tx1"/>
        </a:solidFill>
        <a:latin typeface="+mn-lt"/>
        <a:ea typeface="+mn-ea"/>
        <a:cs typeface="+mn-cs"/>
      </a:defRPr>
    </a:lvl2pPr>
    <a:lvl3pPr marL="2107052" algn="l" defTabSz="2107052" rtl="0" eaLnBrk="1" latinLnBrk="0" hangingPunct="1">
      <a:defRPr sz="2765" kern="1200">
        <a:solidFill>
          <a:schemeClr val="tx1"/>
        </a:solidFill>
        <a:latin typeface="+mn-lt"/>
        <a:ea typeface="+mn-ea"/>
        <a:cs typeface="+mn-cs"/>
      </a:defRPr>
    </a:lvl3pPr>
    <a:lvl4pPr marL="3160578" algn="l" defTabSz="2107052" rtl="0" eaLnBrk="1" latinLnBrk="0" hangingPunct="1">
      <a:defRPr sz="2765" kern="1200">
        <a:solidFill>
          <a:schemeClr val="tx1"/>
        </a:solidFill>
        <a:latin typeface="+mn-lt"/>
        <a:ea typeface="+mn-ea"/>
        <a:cs typeface="+mn-cs"/>
      </a:defRPr>
    </a:lvl4pPr>
    <a:lvl5pPr marL="4214104" algn="l" defTabSz="2107052" rtl="0" eaLnBrk="1" latinLnBrk="0" hangingPunct="1">
      <a:defRPr sz="2765" kern="1200">
        <a:solidFill>
          <a:schemeClr val="tx1"/>
        </a:solidFill>
        <a:latin typeface="+mn-lt"/>
        <a:ea typeface="+mn-ea"/>
        <a:cs typeface="+mn-cs"/>
      </a:defRPr>
    </a:lvl5pPr>
    <a:lvl6pPr marL="5267630" algn="l" defTabSz="2107052" rtl="0" eaLnBrk="1" latinLnBrk="0" hangingPunct="1">
      <a:defRPr sz="2765" kern="1200">
        <a:solidFill>
          <a:schemeClr val="tx1"/>
        </a:solidFill>
        <a:latin typeface="+mn-lt"/>
        <a:ea typeface="+mn-ea"/>
        <a:cs typeface="+mn-cs"/>
      </a:defRPr>
    </a:lvl6pPr>
    <a:lvl7pPr marL="6321156" algn="l" defTabSz="2107052" rtl="0" eaLnBrk="1" latinLnBrk="0" hangingPunct="1">
      <a:defRPr sz="2765" kern="1200">
        <a:solidFill>
          <a:schemeClr val="tx1"/>
        </a:solidFill>
        <a:latin typeface="+mn-lt"/>
        <a:ea typeface="+mn-ea"/>
        <a:cs typeface="+mn-cs"/>
      </a:defRPr>
    </a:lvl7pPr>
    <a:lvl8pPr marL="7374682" algn="l" defTabSz="2107052" rtl="0" eaLnBrk="1" latinLnBrk="0" hangingPunct="1">
      <a:defRPr sz="2765" kern="1200">
        <a:solidFill>
          <a:schemeClr val="tx1"/>
        </a:solidFill>
        <a:latin typeface="+mn-lt"/>
        <a:ea typeface="+mn-ea"/>
        <a:cs typeface="+mn-cs"/>
      </a:defRPr>
    </a:lvl8pPr>
    <a:lvl9pPr marL="8428208" algn="l" defTabSz="2107052" rtl="0" eaLnBrk="1" latinLnBrk="0" hangingPunct="1">
      <a:defRPr sz="276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Relationship Id="rId4" Type="http://schemas.microsoft.com/office/2007/relationships/hdphoto" Target="../media/hdphoto1.wdp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microsoft.com/office/2007/relationships/hdphoto" Target="../media/hdphoto1.wdp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microsoft.com/office/2007/relationships/hdphoto" Target="../media/hdphoto1.wdp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4.xml"/><Relationship Id="rId4" Type="http://schemas.microsoft.com/office/2007/relationships/hdphoto" Target="../media/hdphoto1.wdp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4.xml"/><Relationship Id="rId4" Type="http://schemas.microsoft.com/office/2007/relationships/hdphoto" Target="../media/hdphoto1.wdp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4.xm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Relationship Id="rId4" Type="http://schemas.microsoft.com/office/2007/relationships/hdphoto" Target="../media/hdphoto1.wdp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Relationship Id="rId4" Type="http://schemas.microsoft.com/office/2007/relationships/hdphoto" Target="../media/hdphoto1.wdp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4" Type="http://schemas.microsoft.com/office/2007/relationships/hdphoto" Target="../media/hdphoto1.wdp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4" Type="http://schemas.microsoft.com/office/2007/relationships/hdphoto" Target="../media/hdphoto1.wdp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Relationship Id="rId4" Type="http://schemas.microsoft.com/office/2007/relationships/hdphoto" Target="../media/hdphoto1.wdp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VL_lys blå oppsett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783162" y="1759052"/>
            <a:ext cx="15997771" cy="1507069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l">
              <a:lnSpc>
                <a:spcPct val="100000"/>
              </a:lnSpc>
              <a:defRPr sz="6600" b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783162" y="3656104"/>
            <a:ext cx="15961767" cy="795422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4000">
                <a:solidFill>
                  <a:schemeClr val="bg1"/>
                </a:solidFill>
              </a:defRPr>
            </a:lvl1pPr>
            <a:lvl2pPr marL="360035" indent="0" algn="ctr">
              <a:buNone/>
              <a:defRPr sz="1575"/>
            </a:lvl2pPr>
            <a:lvl3pPr marL="720070" indent="0" algn="ctr">
              <a:buNone/>
              <a:defRPr sz="1418"/>
            </a:lvl3pPr>
            <a:lvl4pPr marL="1080105" indent="0" algn="ctr">
              <a:buNone/>
              <a:defRPr sz="1260"/>
            </a:lvl4pPr>
            <a:lvl5pPr marL="1440139" indent="0" algn="ctr">
              <a:buNone/>
              <a:defRPr sz="1260"/>
            </a:lvl5pPr>
            <a:lvl6pPr marL="1800175" indent="0" algn="ctr">
              <a:buNone/>
              <a:defRPr sz="1260"/>
            </a:lvl6pPr>
            <a:lvl7pPr marL="2160210" indent="0" algn="ctr">
              <a:buNone/>
              <a:defRPr sz="1260"/>
            </a:lvl7pPr>
            <a:lvl8pPr marL="2520244" indent="0" algn="ctr">
              <a:buNone/>
              <a:defRPr sz="1260"/>
            </a:lvl8pPr>
            <a:lvl9pPr marL="2880280" indent="0" algn="ctr">
              <a:buNone/>
              <a:defRPr sz="126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10" name="Plassholder for innhold 5"/>
          <p:cNvSpPr>
            <a:spLocks noGrp="1"/>
          </p:cNvSpPr>
          <p:nvPr>
            <p:ph sz="quarter" idx="11"/>
          </p:nvPr>
        </p:nvSpPr>
        <p:spPr>
          <a:xfrm>
            <a:off x="783162" y="13478933"/>
            <a:ext cx="9850971" cy="7172635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1" name="Plassholder for innhold 5"/>
          <p:cNvSpPr>
            <a:spLocks noGrp="1"/>
          </p:cNvSpPr>
          <p:nvPr>
            <p:ph sz="quarter" idx="12"/>
          </p:nvPr>
        </p:nvSpPr>
        <p:spPr>
          <a:xfrm>
            <a:off x="783162" y="21041551"/>
            <a:ext cx="19754850" cy="6546721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0" name="Plassholder for bilde 4"/>
          <p:cNvSpPr>
            <a:spLocks noGrp="1"/>
          </p:cNvSpPr>
          <p:nvPr>
            <p:ph type="pic" sz="quarter" idx="15" hasCustomPrompt="1"/>
          </p:nvPr>
        </p:nvSpPr>
        <p:spPr>
          <a:xfrm>
            <a:off x="16527828" y="27978254"/>
            <a:ext cx="4027883" cy="151712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/>
              <a:t>Logo 3</a:t>
            </a:r>
          </a:p>
        </p:txBody>
      </p:sp>
      <p:sp>
        <p:nvSpPr>
          <p:cNvPr id="15" name="Plassholder for innhold 5"/>
          <p:cNvSpPr>
            <a:spLocks noGrp="1"/>
          </p:cNvSpPr>
          <p:nvPr>
            <p:ph sz="quarter" idx="19"/>
          </p:nvPr>
        </p:nvSpPr>
        <p:spPr>
          <a:xfrm>
            <a:off x="783162" y="7078133"/>
            <a:ext cx="19754850" cy="6010819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pic>
        <p:nvPicPr>
          <p:cNvPr id="12" name="Bild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4085" y="28040424"/>
            <a:ext cx="5368064" cy="1393995"/>
          </a:xfrm>
          <a:prstGeom prst="rect">
            <a:avLst/>
          </a:prstGeom>
        </p:spPr>
      </p:pic>
      <p:sp>
        <p:nvSpPr>
          <p:cNvPr id="13" name="Plassholder for innhold 5"/>
          <p:cNvSpPr>
            <a:spLocks noGrp="1"/>
          </p:cNvSpPr>
          <p:nvPr>
            <p:ph sz="quarter" idx="20"/>
          </p:nvPr>
        </p:nvSpPr>
        <p:spPr>
          <a:xfrm>
            <a:off x="11057468" y="13478933"/>
            <a:ext cx="9498244" cy="7172635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21"/>
          </p:nvPr>
        </p:nvSpPr>
        <p:spPr>
          <a:xfrm>
            <a:off x="783162" y="5994400"/>
            <a:ext cx="19786600" cy="863600"/>
          </a:xfrm>
        </p:spPr>
        <p:txBody>
          <a:bodyPr/>
          <a:lstStyle>
            <a:lvl1pPr marL="0" indent="0">
              <a:buNone/>
              <a:defRPr sz="2800"/>
            </a:lvl1pPr>
          </a:lstStyle>
          <a:p>
            <a:pPr lvl="0"/>
            <a:r>
              <a:rPr lang="nb-NO" dirty="0"/>
              <a:t>Rediger tekststiler i malen</a:t>
            </a:r>
            <a:endParaRPr lang="nn-NO" dirty="0"/>
          </a:p>
        </p:txBody>
      </p:sp>
      <p:pic>
        <p:nvPicPr>
          <p:cNvPr id="14" name="Bilde 13"/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79851" y1="32864" x2="79851" y2="32864"/>
                        <a14:foregroundMark x1="43750" y1="24883" x2="43750" y2="24883"/>
                        <a14:foregroundMark x1="29384" y1="24883" x2="29384" y2="24883"/>
                        <a14:foregroundMark x1="18190" y1="26761" x2="18190" y2="2676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3772" y="27978254"/>
            <a:ext cx="4565379" cy="1814227"/>
          </a:xfrm>
          <a:prstGeom prst="rect">
            <a:avLst/>
          </a:prstGeom>
        </p:spPr>
      </p:pic>
      <p:sp>
        <p:nvSpPr>
          <p:cNvPr id="6" name="Plassholder for tekst 5"/>
          <p:cNvSpPr>
            <a:spLocks noGrp="1"/>
          </p:cNvSpPr>
          <p:nvPr>
            <p:ph type="body" sz="quarter" idx="22" hasCustomPrompt="1"/>
          </p:nvPr>
        </p:nvSpPr>
        <p:spPr>
          <a:xfrm>
            <a:off x="782638" y="4668838"/>
            <a:ext cx="13077825" cy="7461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EXPO nr. </a:t>
            </a:r>
          </a:p>
        </p:txBody>
      </p:sp>
    </p:spTree>
    <p:extLst>
      <p:ext uri="{BB962C8B-B14F-4D97-AF65-F5344CB8AC3E}">
        <p14:creationId xmlns:p14="http://schemas.microsoft.com/office/powerpoint/2010/main" val="436644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L_mørk blå oppsett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ssholder for bilde 4"/>
          <p:cNvSpPr>
            <a:spLocks noGrp="1"/>
          </p:cNvSpPr>
          <p:nvPr>
            <p:ph type="pic" sz="quarter" idx="15" hasCustomPrompt="1"/>
          </p:nvPr>
        </p:nvSpPr>
        <p:spPr>
          <a:xfrm>
            <a:off x="16527828" y="27978254"/>
            <a:ext cx="4027883" cy="151712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/>
              <a:t>Logo 3</a:t>
            </a:r>
          </a:p>
        </p:txBody>
      </p:sp>
      <p:sp>
        <p:nvSpPr>
          <p:cNvPr id="11" name="Tittel 1"/>
          <p:cNvSpPr>
            <a:spLocks noGrp="1"/>
          </p:cNvSpPr>
          <p:nvPr>
            <p:ph type="ctrTitle"/>
          </p:nvPr>
        </p:nvSpPr>
        <p:spPr>
          <a:xfrm>
            <a:off x="837435" y="1671015"/>
            <a:ext cx="15690393" cy="1507069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l">
              <a:lnSpc>
                <a:spcPct val="100000"/>
              </a:lnSpc>
              <a:defRPr sz="6600" b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12" name="Undertittel 2"/>
          <p:cNvSpPr>
            <a:spLocks noGrp="1"/>
          </p:cNvSpPr>
          <p:nvPr>
            <p:ph type="subTitle" idx="1"/>
          </p:nvPr>
        </p:nvSpPr>
        <p:spPr>
          <a:xfrm>
            <a:off x="837436" y="3568067"/>
            <a:ext cx="15655080" cy="795422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4000">
                <a:solidFill>
                  <a:schemeClr val="bg1"/>
                </a:solidFill>
              </a:defRPr>
            </a:lvl1pPr>
            <a:lvl2pPr marL="360035" indent="0" algn="ctr">
              <a:buNone/>
              <a:defRPr sz="1575"/>
            </a:lvl2pPr>
            <a:lvl3pPr marL="720070" indent="0" algn="ctr">
              <a:buNone/>
              <a:defRPr sz="1418"/>
            </a:lvl3pPr>
            <a:lvl4pPr marL="1080105" indent="0" algn="ctr">
              <a:buNone/>
              <a:defRPr sz="1260"/>
            </a:lvl4pPr>
            <a:lvl5pPr marL="1440139" indent="0" algn="ctr">
              <a:buNone/>
              <a:defRPr sz="1260"/>
            </a:lvl5pPr>
            <a:lvl6pPr marL="1800175" indent="0" algn="ctr">
              <a:buNone/>
              <a:defRPr sz="1260"/>
            </a:lvl6pPr>
            <a:lvl7pPr marL="2160210" indent="0" algn="ctr">
              <a:buNone/>
              <a:defRPr sz="1260"/>
            </a:lvl7pPr>
            <a:lvl8pPr marL="2520244" indent="0" algn="ctr">
              <a:buNone/>
              <a:defRPr sz="1260"/>
            </a:lvl8pPr>
            <a:lvl9pPr marL="2880280" indent="0" algn="ctr">
              <a:buNone/>
              <a:defRPr sz="126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13" name="Plassholder for innhold 5"/>
          <p:cNvSpPr>
            <a:spLocks noGrp="1"/>
          </p:cNvSpPr>
          <p:nvPr>
            <p:ph sz="quarter" idx="11"/>
          </p:nvPr>
        </p:nvSpPr>
        <p:spPr>
          <a:xfrm>
            <a:off x="802039" y="14066807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6" name="Plassholder for innhold 5"/>
          <p:cNvSpPr>
            <a:spLocks noGrp="1"/>
          </p:cNvSpPr>
          <p:nvPr>
            <p:ph sz="quarter" idx="13"/>
          </p:nvPr>
        </p:nvSpPr>
        <p:spPr>
          <a:xfrm>
            <a:off x="11019090" y="14066807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7" name="Plassholder for innhold 5"/>
          <p:cNvSpPr>
            <a:spLocks noGrp="1"/>
          </p:cNvSpPr>
          <p:nvPr>
            <p:ph sz="quarter" idx="19"/>
          </p:nvPr>
        </p:nvSpPr>
        <p:spPr>
          <a:xfrm>
            <a:off x="837436" y="7105851"/>
            <a:ext cx="9550148" cy="6379069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8" name="Plassholder for innhold 5"/>
          <p:cNvSpPr>
            <a:spLocks noGrp="1"/>
          </p:cNvSpPr>
          <p:nvPr>
            <p:ph sz="quarter" idx="20"/>
          </p:nvPr>
        </p:nvSpPr>
        <p:spPr>
          <a:xfrm>
            <a:off x="11019090" y="7105851"/>
            <a:ext cx="9550148" cy="6379069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9" name="Plassholder for innhold 5"/>
          <p:cNvSpPr>
            <a:spLocks noGrp="1"/>
          </p:cNvSpPr>
          <p:nvPr>
            <p:ph sz="quarter" idx="21"/>
          </p:nvPr>
        </p:nvSpPr>
        <p:spPr>
          <a:xfrm>
            <a:off x="11019090" y="20955696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0" name="Plassholder for innhold 5"/>
          <p:cNvSpPr>
            <a:spLocks noGrp="1"/>
          </p:cNvSpPr>
          <p:nvPr>
            <p:ph sz="quarter" idx="22"/>
          </p:nvPr>
        </p:nvSpPr>
        <p:spPr>
          <a:xfrm>
            <a:off x="837435" y="20955696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pic>
        <p:nvPicPr>
          <p:cNvPr id="21" name="Bilde 2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4085" y="28040424"/>
            <a:ext cx="5368064" cy="1393995"/>
          </a:xfrm>
          <a:prstGeom prst="rect">
            <a:avLst/>
          </a:prstGeom>
        </p:spPr>
      </p:pic>
      <p:sp>
        <p:nvSpPr>
          <p:cNvPr id="22" name="Plassholder for innhold 4"/>
          <p:cNvSpPr>
            <a:spLocks noGrp="1"/>
          </p:cNvSpPr>
          <p:nvPr>
            <p:ph sz="quarter" idx="23"/>
          </p:nvPr>
        </p:nvSpPr>
        <p:spPr>
          <a:xfrm>
            <a:off x="783162" y="5994400"/>
            <a:ext cx="19786600" cy="863600"/>
          </a:xfrm>
        </p:spPr>
        <p:txBody>
          <a:bodyPr/>
          <a:lstStyle>
            <a:lvl1pPr marL="0" indent="0">
              <a:buNone/>
              <a:defRPr sz="2800"/>
            </a:lvl1pPr>
          </a:lstStyle>
          <a:p>
            <a:pPr lvl="0"/>
            <a:r>
              <a:rPr lang="nb-NO" dirty="0"/>
              <a:t>Rediger tekststiler i malen</a:t>
            </a:r>
            <a:endParaRPr lang="nn-NO" dirty="0"/>
          </a:p>
        </p:txBody>
      </p:sp>
      <p:pic>
        <p:nvPicPr>
          <p:cNvPr id="15" name="Bilde 14"/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79851" y1="32864" x2="79851" y2="32864"/>
                        <a14:foregroundMark x1="43750" y1="24883" x2="43750" y2="24883"/>
                        <a14:foregroundMark x1="29384" y1="24883" x2="29384" y2="24883"/>
                        <a14:foregroundMark x1="18190" y1="26761" x2="18190" y2="2676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3772" y="27978254"/>
            <a:ext cx="4565379" cy="1814227"/>
          </a:xfrm>
          <a:prstGeom prst="rect">
            <a:avLst/>
          </a:prstGeom>
        </p:spPr>
      </p:pic>
      <p:sp>
        <p:nvSpPr>
          <p:cNvPr id="23" name="Plassholder for tekst 5"/>
          <p:cNvSpPr>
            <a:spLocks noGrp="1"/>
          </p:cNvSpPr>
          <p:nvPr>
            <p:ph type="body" sz="quarter" idx="24" hasCustomPrompt="1"/>
          </p:nvPr>
        </p:nvSpPr>
        <p:spPr>
          <a:xfrm>
            <a:off x="782638" y="4668838"/>
            <a:ext cx="13077825" cy="7461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EXPO nr. </a:t>
            </a:r>
          </a:p>
        </p:txBody>
      </p:sp>
    </p:spTree>
    <p:extLst>
      <p:ext uri="{BB962C8B-B14F-4D97-AF65-F5344CB8AC3E}">
        <p14:creationId xmlns:p14="http://schemas.microsoft.com/office/powerpoint/2010/main" val="28727064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VL_mørk blå oppsett 2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ssholder for bilde 4"/>
          <p:cNvSpPr>
            <a:spLocks noGrp="1"/>
          </p:cNvSpPr>
          <p:nvPr>
            <p:ph type="pic" sz="quarter" idx="15" hasCustomPrompt="1"/>
          </p:nvPr>
        </p:nvSpPr>
        <p:spPr>
          <a:xfrm>
            <a:off x="16527828" y="27978254"/>
            <a:ext cx="4027883" cy="151712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/>
              <a:t>Logo 3</a:t>
            </a:r>
          </a:p>
        </p:txBody>
      </p:sp>
      <p:sp>
        <p:nvSpPr>
          <p:cNvPr id="11" name="Tittel 1"/>
          <p:cNvSpPr>
            <a:spLocks noGrp="1"/>
          </p:cNvSpPr>
          <p:nvPr>
            <p:ph type="ctrTitle"/>
          </p:nvPr>
        </p:nvSpPr>
        <p:spPr>
          <a:xfrm>
            <a:off x="783162" y="1759052"/>
            <a:ext cx="15997771" cy="1507069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l">
              <a:lnSpc>
                <a:spcPct val="100000"/>
              </a:lnSpc>
              <a:defRPr sz="6600" b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12" name="Undertittel 2"/>
          <p:cNvSpPr>
            <a:spLocks noGrp="1"/>
          </p:cNvSpPr>
          <p:nvPr>
            <p:ph type="subTitle" idx="1"/>
          </p:nvPr>
        </p:nvSpPr>
        <p:spPr>
          <a:xfrm>
            <a:off x="783162" y="3656104"/>
            <a:ext cx="15961767" cy="795422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4000">
                <a:solidFill>
                  <a:schemeClr val="bg1"/>
                </a:solidFill>
              </a:defRPr>
            </a:lvl1pPr>
            <a:lvl2pPr marL="360035" indent="0" algn="ctr">
              <a:buNone/>
              <a:defRPr sz="1575"/>
            </a:lvl2pPr>
            <a:lvl3pPr marL="720070" indent="0" algn="ctr">
              <a:buNone/>
              <a:defRPr sz="1418"/>
            </a:lvl3pPr>
            <a:lvl4pPr marL="1080105" indent="0" algn="ctr">
              <a:buNone/>
              <a:defRPr sz="1260"/>
            </a:lvl4pPr>
            <a:lvl5pPr marL="1440139" indent="0" algn="ctr">
              <a:buNone/>
              <a:defRPr sz="1260"/>
            </a:lvl5pPr>
            <a:lvl6pPr marL="1800175" indent="0" algn="ctr">
              <a:buNone/>
              <a:defRPr sz="1260"/>
            </a:lvl6pPr>
            <a:lvl7pPr marL="2160210" indent="0" algn="ctr">
              <a:buNone/>
              <a:defRPr sz="1260"/>
            </a:lvl7pPr>
            <a:lvl8pPr marL="2520244" indent="0" algn="ctr">
              <a:buNone/>
              <a:defRPr sz="1260"/>
            </a:lvl8pPr>
            <a:lvl9pPr marL="2880280" indent="0" algn="ctr">
              <a:buNone/>
              <a:defRPr sz="126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13" name="Plassholder for innhold 5"/>
          <p:cNvSpPr>
            <a:spLocks noGrp="1"/>
          </p:cNvSpPr>
          <p:nvPr>
            <p:ph sz="quarter" idx="11"/>
          </p:nvPr>
        </p:nvSpPr>
        <p:spPr>
          <a:xfrm>
            <a:off x="814388" y="13478933"/>
            <a:ext cx="9254419" cy="7172635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6" name="Plassholder for innhold 5"/>
          <p:cNvSpPr>
            <a:spLocks noGrp="1"/>
          </p:cNvSpPr>
          <p:nvPr>
            <p:ph sz="quarter" idx="12"/>
          </p:nvPr>
        </p:nvSpPr>
        <p:spPr>
          <a:xfrm>
            <a:off x="814388" y="21041551"/>
            <a:ext cx="19754850" cy="6546721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7" name="Plassholder for innhold 5"/>
          <p:cNvSpPr>
            <a:spLocks noGrp="1"/>
          </p:cNvSpPr>
          <p:nvPr>
            <p:ph sz="quarter" idx="19"/>
          </p:nvPr>
        </p:nvSpPr>
        <p:spPr>
          <a:xfrm>
            <a:off x="783162" y="6485467"/>
            <a:ext cx="19754850" cy="6603485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8" name="Plassholder for innhold 5"/>
          <p:cNvSpPr>
            <a:spLocks noGrp="1"/>
          </p:cNvSpPr>
          <p:nvPr>
            <p:ph sz="quarter" idx="20"/>
          </p:nvPr>
        </p:nvSpPr>
        <p:spPr>
          <a:xfrm>
            <a:off x="11301292" y="13478934"/>
            <a:ext cx="9254419" cy="7172635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pic>
        <p:nvPicPr>
          <p:cNvPr id="20" name="Bilde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267" y="28065785"/>
            <a:ext cx="5261483" cy="1368634"/>
          </a:xfrm>
          <a:prstGeom prst="rect">
            <a:avLst/>
          </a:prstGeom>
        </p:spPr>
      </p:pic>
      <p:pic>
        <p:nvPicPr>
          <p:cNvPr id="14" name="Bilde 13"/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79851" y1="32864" x2="79851" y2="32864"/>
                        <a14:foregroundMark x1="43750" y1="24883" x2="43750" y2="24883"/>
                        <a14:foregroundMark x1="29384" y1="24883" x2="29384" y2="24883"/>
                        <a14:foregroundMark x1="18190" y1="26761" x2="18190" y2="2676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3772" y="27978254"/>
            <a:ext cx="4565379" cy="1814227"/>
          </a:xfrm>
          <a:prstGeom prst="rect">
            <a:avLst/>
          </a:prstGeom>
        </p:spPr>
      </p:pic>
      <p:sp>
        <p:nvSpPr>
          <p:cNvPr id="15" name="Plassholder for tekst 5"/>
          <p:cNvSpPr>
            <a:spLocks noGrp="1"/>
          </p:cNvSpPr>
          <p:nvPr>
            <p:ph type="body" sz="quarter" idx="22" hasCustomPrompt="1"/>
          </p:nvPr>
        </p:nvSpPr>
        <p:spPr>
          <a:xfrm>
            <a:off x="782638" y="4668838"/>
            <a:ext cx="13077825" cy="7461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EXPO nr. </a:t>
            </a:r>
          </a:p>
        </p:txBody>
      </p:sp>
    </p:spTree>
    <p:extLst>
      <p:ext uri="{BB962C8B-B14F-4D97-AF65-F5344CB8AC3E}">
        <p14:creationId xmlns:p14="http://schemas.microsoft.com/office/powerpoint/2010/main" val="9881532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VL_mørk blå oppsett 2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tel 1"/>
          <p:cNvSpPr>
            <a:spLocks noGrp="1"/>
          </p:cNvSpPr>
          <p:nvPr>
            <p:ph type="ctrTitle"/>
          </p:nvPr>
        </p:nvSpPr>
        <p:spPr>
          <a:xfrm>
            <a:off x="837435" y="1671015"/>
            <a:ext cx="15690393" cy="1507069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l">
              <a:lnSpc>
                <a:spcPct val="100000"/>
              </a:lnSpc>
              <a:defRPr sz="6600" b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19" name="Undertittel 2"/>
          <p:cNvSpPr>
            <a:spLocks noGrp="1"/>
          </p:cNvSpPr>
          <p:nvPr>
            <p:ph type="subTitle" idx="1"/>
          </p:nvPr>
        </p:nvSpPr>
        <p:spPr>
          <a:xfrm>
            <a:off x="837436" y="3568067"/>
            <a:ext cx="15655080" cy="795422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4000">
                <a:solidFill>
                  <a:schemeClr val="bg1"/>
                </a:solidFill>
              </a:defRPr>
            </a:lvl1pPr>
            <a:lvl2pPr marL="360035" indent="0" algn="ctr">
              <a:buNone/>
              <a:defRPr sz="1575"/>
            </a:lvl2pPr>
            <a:lvl3pPr marL="720070" indent="0" algn="ctr">
              <a:buNone/>
              <a:defRPr sz="1418"/>
            </a:lvl3pPr>
            <a:lvl4pPr marL="1080105" indent="0" algn="ctr">
              <a:buNone/>
              <a:defRPr sz="1260"/>
            </a:lvl4pPr>
            <a:lvl5pPr marL="1440139" indent="0" algn="ctr">
              <a:buNone/>
              <a:defRPr sz="1260"/>
            </a:lvl5pPr>
            <a:lvl6pPr marL="1800175" indent="0" algn="ctr">
              <a:buNone/>
              <a:defRPr sz="1260"/>
            </a:lvl6pPr>
            <a:lvl7pPr marL="2160210" indent="0" algn="ctr">
              <a:buNone/>
              <a:defRPr sz="1260"/>
            </a:lvl7pPr>
            <a:lvl8pPr marL="2520244" indent="0" algn="ctr">
              <a:buNone/>
              <a:defRPr sz="1260"/>
            </a:lvl8pPr>
            <a:lvl9pPr marL="2880280" indent="0" algn="ctr">
              <a:buNone/>
              <a:defRPr sz="126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20" name="Plassholder for innhold 5"/>
          <p:cNvSpPr>
            <a:spLocks noGrp="1"/>
          </p:cNvSpPr>
          <p:nvPr>
            <p:ph sz="quarter" idx="11"/>
          </p:nvPr>
        </p:nvSpPr>
        <p:spPr>
          <a:xfrm>
            <a:off x="802039" y="13732772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1" name="Plassholder for innhold 5"/>
          <p:cNvSpPr>
            <a:spLocks noGrp="1"/>
          </p:cNvSpPr>
          <p:nvPr>
            <p:ph sz="quarter" idx="13"/>
          </p:nvPr>
        </p:nvSpPr>
        <p:spPr>
          <a:xfrm>
            <a:off x="11019090" y="13732772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2" name="Plassholder for innhold 5"/>
          <p:cNvSpPr>
            <a:spLocks noGrp="1"/>
          </p:cNvSpPr>
          <p:nvPr>
            <p:ph sz="quarter" idx="19"/>
          </p:nvPr>
        </p:nvSpPr>
        <p:spPr>
          <a:xfrm>
            <a:off x="837436" y="6437782"/>
            <a:ext cx="9550148" cy="6379069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3" name="Plassholder for innhold 5"/>
          <p:cNvSpPr>
            <a:spLocks noGrp="1"/>
          </p:cNvSpPr>
          <p:nvPr>
            <p:ph sz="quarter" idx="20"/>
          </p:nvPr>
        </p:nvSpPr>
        <p:spPr>
          <a:xfrm>
            <a:off x="11019090" y="6437782"/>
            <a:ext cx="9550148" cy="6379069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4" name="Plassholder for innhold 5"/>
          <p:cNvSpPr>
            <a:spLocks noGrp="1"/>
          </p:cNvSpPr>
          <p:nvPr>
            <p:ph sz="quarter" idx="21"/>
          </p:nvPr>
        </p:nvSpPr>
        <p:spPr>
          <a:xfrm>
            <a:off x="11019090" y="20955696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5" name="Plassholder for innhold 5"/>
          <p:cNvSpPr>
            <a:spLocks noGrp="1"/>
          </p:cNvSpPr>
          <p:nvPr>
            <p:ph sz="quarter" idx="22"/>
          </p:nvPr>
        </p:nvSpPr>
        <p:spPr>
          <a:xfrm>
            <a:off x="837435" y="20955696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6" name="Plassholder for bilde 4"/>
          <p:cNvSpPr>
            <a:spLocks noGrp="1"/>
          </p:cNvSpPr>
          <p:nvPr>
            <p:ph type="pic" sz="quarter" idx="15" hasCustomPrompt="1"/>
          </p:nvPr>
        </p:nvSpPr>
        <p:spPr>
          <a:xfrm>
            <a:off x="16527828" y="27978254"/>
            <a:ext cx="4027883" cy="151712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/>
              <a:t>Logo 3</a:t>
            </a:r>
          </a:p>
        </p:txBody>
      </p:sp>
      <p:pic>
        <p:nvPicPr>
          <p:cNvPr id="28" name="Bilde 2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267" y="28065785"/>
            <a:ext cx="5261483" cy="1368634"/>
          </a:xfrm>
          <a:prstGeom prst="rect">
            <a:avLst/>
          </a:prstGeom>
        </p:spPr>
      </p:pic>
      <p:pic>
        <p:nvPicPr>
          <p:cNvPr id="14" name="Bilde 13"/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79851" y1="32864" x2="79851" y2="32864"/>
                        <a14:foregroundMark x1="43750" y1="24883" x2="43750" y2="24883"/>
                        <a14:foregroundMark x1="29384" y1="24883" x2="29384" y2="24883"/>
                        <a14:foregroundMark x1="18190" y1="26761" x2="18190" y2="2676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3772" y="27978254"/>
            <a:ext cx="4565379" cy="1814227"/>
          </a:xfrm>
          <a:prstGeom prst="rect">
            <a:avLst/>
          </a:prstGeom>
        </p:spPr>
      </p:pic>
      <p:sp>
        <p:nvSpPr>
          <p:cNvPr id="15" name="Plassholder for tekst 5"/>
          <p:cNvSpPr>
            <a:spLocks noGrp="1"/>
          </p:cNvSpPr>
          <p:nvPr>
            <p:ph type="body" sz="quarter" idx="24" hasCustomPrompt="1"/>
          </p:nvPr>
        </p:nvSpPr>
        <p:spPr>
          <a:xfrm>
            <a:off x="782638" y="4668838"/>
            <a:ext cx="13077825" cy="7461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EXPO nr. </a:t>
            </a:r>
          </a:p>
        </p:txBody>
      </p:sp>
    </p:spTree>
    <p:extLst>
      <p:ext uri="{BB962C8B-B14F-4D97-AF65-F5344CB8AC3E}">
        <p14:creationId xmlns:p14="http://schemas.microsoft.com/office/powerpoint/2010/main" val="32284211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L_mørk blå oppsett 1 EN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ssholder for bilde 4"/>
          <p:cNvSpPr>
            <a:spLocks noGrp="1"/>
          </p:cNvSpPr>
          <p:nvPr>
            <p:ph type="pic" sz="quarter" idx="15" hasCustomPrompt="1"/>
          </p:nvPr>
        </p:nvSpPr>
        <p:spPr>
          <a:xfrm>
            <a:off x="16527828" y="27978254"/>
            <a:ext cx="4027883" cy="151712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/>
              <a:t>Logo 3</a:t>
            </a:r>
          </a:p>
        </p:txBody>
      </p:sp>
      <p:sp>
        <p:nvSpPr>
          <p:cNvPr id="14" name="Tittel 1"/>
          <p:cNvSpPr>
            <a:spLocks noGrp="1"/>
          </p:cNvSpPr>
          <p:nvPr>
            <p:ph type="ctrTitle"/>
          </p:nvPr>
        </p:nvSpPr>
        <p:spPr>
          <a:xfrm>
            <a:off x="783162" y="1759052"/>
            <a:ext cx="15997771" cy="1507069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l">
              <a:lnSpc>
                <a:spcPct val="100000"/>
              </a:lnSpc>
              <a:defRPr sz="6600" b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15" name="Undertittel 2"/>
          <p:cNvSpPr>
            <a:spLocks noGrp="1"/>
          </p:cNvSpPr>
          <p:nvPr>
            <p:ph type="subTitle" idx="1"/>
          </p:nvPr>
        </p:nvSpPr>
        <p:spPr>
          <a:xfrm>
            <a:off x="783162" y="3656104"/>
            <a:ext cx="15961767" cy="795422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4000">
                <a:solidFill>
                  <a:schemeClr val="bg1"/>
                </a:solidFill>
              </a:defRPr>
            </a:lvl1pPr>
            <a:lvl2pPr marL="360035" indent="0" algn="ctr">
              <a:buNone/>
              <a:defRPr sz="1575"/>
            </a:lvl2pPr>
            <a:lvl3pPr marL="720070" indent="0" algn="ctr">
              <a:buNone/>
              <a:defRPr sz="1418"/>
            </a:lvl3pPr>
            <a:lvl4pPr marL="1080105" indent="0" algn="ctr">
              <a:buNone/>
              <a:defRPr sz="1260"/>
            </a:lvl4pPr>
            <a:lvl5pPr marL="1440139" indent="0" algn="ctr">
              <a:buNone/>
              <a:defRPr sz="1260"/>
            </a:lvl5pPr>
            <a:lvl6pPr marL="1800175" indent="0" algn="ctr">
              <a:buNone/>
              <a:defRPr sz="1260"/>
            </a:lvl6pPr>
            <a:lvl7pPr marL="2160210" indent="0" algn="ctr">
              <a:buNone/>
              <a:defRPr sz="1260"/>
            </a:lvl7pPr>
            <a:lvl8pPr marL="2520244" indent="0" algn="ctr">
              <a:buNone/>
              <a:defRPr sz="1260"/>
            </a:lvl8pPr>
            <a:lvl9pPr marL="2880280" indent="0" algn="ctr">
              <a:buNone/>
              <a:defRPr sz="126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20" name="Plassholder for innhold 5"/>
          <p:cNvSpPr>
            <a:spLocks noGrp="1"/>
          </p:cNvSpPr>
          <p:nvPr>
            <p:ph sz="quarter" idx="11"/>
          </p:nvPr>
        </p:nvSpPr>
        <p:spPr>
          <a:xfrm>
            <a:off x="814388" y="13478933"/>
            <a:ext cx="9254419" cy="7172635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1" name="Plassholder for innhold 5"/>
          <p:cNvSpPr>
            <a:spLocks noGrp="1"/>
          </p:cNvSpPr>
          <p:nvPr>
            <p:ph sz="quarter" idx="12"/>
          </p:nvPr>
        </p:nvSpPr>
        <p:spPr>
          <a:xfrm>
            <a:off x="814388" y="21041551"/>
            <a:ext cx="19754850" cy="6546721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2" name="Plassholder for innhold 5"/>
          <p:cNvSpPr>
            <a:spLocks noGrp="1"/>
          </p:cNvSpPr>
          <p:nvPr>
            <p:ph sz="quarter" idx="19"/>
          </p:nvPr>
        </p:nvSpPr>
        <p:spPr>
          <a:xfrm>
            <a:off x="783162" y="7179805"/>
            <a:ext cx="19754850" cy="5909147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8" name="Plassholder for innhold 5"/>
          <p:cNvSpPr>
            <a:spLocks noGrp="1"/>
          </p:cNvSpPr>
          <p:nvPr>
            <p:ph sz="quarter" idx="20"/>
          </p:nvPr>
        </p:nvSpPr>
        <p:spPr>
          <a:xfrm>
            <a:off x="11301292" y="13478934"/>
            <a:ext cx="9254419" cy="7172635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pic>
        <p:nvPicPr>
          <p:cNvPr id="29" name="Bilde 2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4837" y="28028170"/>
            <a:ext cx="4895654" cy="1406249"/>
          </a:xfrm>
          <a:prstGeom prst="rect">
            <a:avLst/>
          </a:prstGeom>
        </p:spPr>
      </p:pic>
      <p:sp>
        <p:nvSpPr>
          <p:cNvPr id="30" name="Plassholder for innhold 4"/>
          <p:cNvSpPr>
            <a:spLocks noGrp="1"/>
          </p:cNvSpPr>
          <p:nvPr>
            <p:ph sz="quarter" idx="21"/>
          </p:nvPr>
        </p:nvSpPr>
        <p:spPr>
          <a:xfrm>
            <a:off x="783162" y="6079065"/>
            <a:ext cx="19786600" cy="863600"/>
          </a:xfrm>
        </p:spPr>
        <p:txBody>
          <a:bodyPr/>
          <a:lstStyle>
            <a:lvl1pPr marL="0" indent="0">
              <a:buNone/>
              <a:defRPr sz="2800"/>
            </a:lvl1pPr>
          </a:lstStyle>
          <a:p>
            <a:pPr lvl="0"/>
            <a:r>
              <a:rPr lang="nb-NO" dirty="0"/>
              <a:t>Rediger tekststiler i malen</a:t>
            </a:r>
            <a:endParaRPr lang="nn-NO" dirty="0"/>
          </a:p>
        </p:txBody>
      </p:sp>
      <p:pic>
        <p:nvPicPr>
          <p:cNvPr id="12" name="Bilde 11"/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79851" y1="32864" x2="79851" y2="32864"/>
                        <a14:foregroundMark x1="43750" y1="24883" x2="43750" y2="24883"/>
                        <a14:foregroundMark x1="29384" y1="24883" x2="29384" y2="24883"/>
                        <a14:foregroundMark x1="18190" y1="26761" x2="18190" y2="2676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3772" y="27978254"/>
            <a:ext cx="4565379" cy="1814227"/>
          </a:xfrm>
          <a:prstGeom prst="rect">
            <a:avLst/>
          </a:prstGeom>
        </p:spPr>
      </p:pic>
      <p:sp>
        <p:nvSpPr>
          <p:cNvPr id="13" name="Plassholder for tekst 5"/>
          <p:cNvSpPr>
            <a:spLocks noGrp="1"/>
          </p:cNvSpPr>
          <p:nvPr>
            <p:ph type="body" sz="quarter" idx="22" hasCustomPrompt="1"/>
          </p:nvPr>
        </p:nvSpPr>
        <p:spPr>
          <a:xfrm>
            <a:off x="782638" y="4668838"/>
            <a:ext cx="13077825" cy="7461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EXPO nr. </a:t>
            </a:r>
          </a:p>
        </p:txBody>
      </p:sp>
    </p:spTree>
    <p:extLst>
      <p:ext uri="{BB962C8B-B14F-4D97-AF65-F5344CB8AC3E}">
        <p14:creationId xmlns:p14="http://schemas.microsoft.com/office/powerpoint/2010/main" val="14304277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L_mørk blå oppsett 2 EN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ssholder for bilde 4"/>
          <p:cNvSpPr>
            <a:spLocks noGrp="1"/>
          </p:cNvSpPr>
          <p:nvPr>
            <p:ph type="pic" sz="quarter" idx="15" hasCustomPrompt="1"/>
          </p:nvPr>
        </p:nvSpPr>
        <p:spPr>
          <a:xfrm>
            <a:off x="16527828" y="27978254"/>
            <a:ext cx="4027883" cy="151712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/>
              <a:t>Logo 3</a:t>
            </a:r>
          </a:p>
        </p:txBody>
      </p:sp>
      <p:sp>
        <p:nvSpPr>
          <p:cNvPr id="28" name="Plassholder for bilde 4"/>
          <p:cNvSpPr>
            <a:spLocks noGrp="1"/>
          </p:cNvSpPr>
          <p:nvPr>
            <p:ph type="pic" sz="quarter" idx="16" hasCustomPrompt="1"/>
          </p:nvPr>
        </p:nvSpPr>
        <p:spPr>
          <a:xfrm>
            <a:off x="8373642" y="27978254"/>
            <a:ext cx="4027883" cy="151712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/>
              <a:t>Logo 2</a:t>
            </a:r>
          </a:p>
        </p:txBody>
      </p:sp>
      <p:sp>
        <p:nvSpPr>
          <p:cNvPr id="11" name="Tittel 1"/>
          <p:cNvSpPr>
            <a:spLocks noGrp="1"/>
          </p:cNvSpPr>
          <p:nvPr>
            <p:ph type="ctrTitle"/>
          </p:nvPr>
        </p:nvSpPr>
        <p:spPr>
          <a:xfrm>
            <a:off x="837435" y="1671015"/>
            <a:ext cx="15690393" cy="1507069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l">
              <a:lnSpc>
                <a:spcPct val="100000"/>
              </a:lnSpc>
              <a:defRPr sz="6600" b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12" name="Undertittel 2"/>
          <p:cNvSpPr>
            <a:spLocks noGrp="1"/>
          </p:cNvSpPr>
          <p:nvPr>
            <p:ph type="subTitle" idx="1"/>
          </p:nvPr>
        </p:nvSpPr>
        <p:spPr>
          <a:xfrm>
            <a:off x="837436" y="3568067"/>
            <a:ext cx="15655080" cy="795422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4000">
                <a:solidFill>
                  <a:schemeClr val="bg1"/>
                </a:solidFill>
              </a:defRPr>
            </a:lvl1pPr>
            <a:lvl2pPr marL="360035" indent="0" algn="ctr">
              <a:buNone/>
              <a:defRPr sz="1575"/>
            </a:lvl2pPr>
            <a:lvl3pPr marL="720070" indent="0" algn="ctr">
              <a:buNone/>
              <a:defRPr sz="1418"/>
            </a:lvl3pPr>
            <a:lvl4pPr marL="1080105" indent="0" algn="ctr">
              <a:buNone/>
              <a:defRPr sz="1260"/>
            </a:lvl4pPr>
            <a:lvl5pPr marL="1440139" indent="0" algn="ctr">
              <a:buNone/>
              <a:defRPr sz="1260"/>
            </a:lvl5pPr>
            <a:lvl6pPr marL="1800175" indent="0" algn="ctr">
              <a:buNone/>
              <a:defRPr sz="1260"/>
            </a:lvl6pPr>
            <a:lvl7pPr marL="2160210" indent="0" algn="ctr">
              <a:buNone/>
              <a:defRPr sz="1260"/>
            </a:lvl7pPr>
            <a:lvl8pPr marL="2520244" indent="0" algn="ctr">
              <a:buNone/>
              <a:defRPr sz="1260"/>
            </a:lvl8pPr>
            <a:lvl9pPr marL="2880280" indent="0" algn="ctr">
              <a:buNone/>
              <a:defRPr sz="126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13" name="Plassholder for innhold 5"/>
          <p:cNvSpPr>
            <a:spLocks noGrp="1"/>
          </p:cNvSpPr>
          <p:nvPr>
            <p:ph sz="quarter" idx="11"/>
          </p:nvPr>
        </p:nvSpPr>
        <p:spPr>
          <a:xfrm>
            <a:off x="802039" y="14066807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6" name="Plassholder for innhold 5"/>
          <p:cNvSpPr>
            <a:spLocks noGrp="1"/>
          </p:cNvSpPr>
          <p:nvPr>
            <p:ph sz="quarter" idx="13"/>
          </p:nvPr>
        </p:nvSpPr>
        <p:spPr>
          <a:xfrm>
            <a:off x="11019090" y="14066807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7" name="Plassholder for innhold 5"/>
          <p:cNvSpPr>
            <a:spLocks noGrp="1"/>
          </p:cNvSpPr>
          <p:nvPr>
            <p:ph sz="quarter" idx="19"/>
          </p:nvPr>
        </p:nvSpPr>
        <p:spPr>
          <a:xfrm>
            <a:off x="823909" y="7105851"/>
            <a:ext cx="9550148" cy="6379069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8" name="Plassholder for innhold 5"/>
          <p:cNvSpPr>
            <a:spLocks noGrp="1"/>
          </p:cNvSpPr>
          <p:nvPr>
            <p:ph sz="quarter" idx="20"/>
          </p:nvPr>
        </p:nvSpPr>
        <p:spPr>
          <a:xfrm>
            <a:off x="11005563" y="7105851"/>
            <a:ext cx="9550148" cy="6379069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9" name="Plassholder for innhold 5"/>
          <p:cNvSpPr>
            <a:spLocks noGrp="1"/>
          </p:cNvSpPr>
          <p:nvPr>
            <p:ph sz="quarter" idx="21"/>
          </p:nvPr>
        </p:nvSpPr>
        <p:spPr>
          <a:xfrm>
            <a:off x="11019090" y="20955696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0" name="Plassholder for innhold 5"/>
          <p:cNvSpPr>
            <a:spLocks noGrp="1"/>
          </p:cNvSpPr>
          <p:nvPr>
            <p:ph sz="quarter" idx="22"/>
          </p:nvPr>
        </p:nvSpPr>
        <p:spPr>
          <a:xfrm>
            <a:off x="837435" y="20955696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pic>
        <p:nvPicPr>
          <p:cNvPr id="21" name="Bilde 2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4837" y="28028170"/>
            <a:ext cx="4895654" cy="1406249"/>
          </a:xfrm>
          <a:prstGeom prst="rect">
            <a:avLst/>
          </a:prstGeom>
        </p:spPr>
      </p:pic>
      <p:sp>
        <p:nvSpPr>
          <p:cNvPr id="22" name="Plassholder for innhold 4"/>
          <p:cNvSpPr>
            <a:spLocks noGrp="1"/>
          </p:cNvSpPr>
          <p:nvPr>
            <p:ph sz="quarter" idx="23"/>
          </p:nvPr>
        </p:nvSpPr>
        <p:spPr>
          <a:xfrm>
            <a:off x="783162" y="6045199"/>
            <a:ext cx="19786600" cy="863600"/>
          </a:xfrm>
        </p:spPr>
        <p:txBody>
          <a:bodyPr/>
          <a:lstStyle>
            <a:lvl1pPr marL="0" indent="0">
              <a:buNone/>
              <a:defRPr sz="2800"/>
            </a:lvl1pPr>
          </a:lstStyle>
          <a:p>
            <a:pPr lvl="0"/>
            <a:r>
              <a:rPr lang="nb-NO" dirty="0"/>
              <a:t>Rediger tekststiler i malen</a:t>
            </a:r>
            <a:endParaRPr lang="nn-NO" dirty="0"/>
          </a:p>
        </p:txBody>
      </p:sp>
      <p:sp>
        <p:nvSpPr>
          <p:cNvPr id="14" name="Plassholder for tekst 5"/>
          <p:cNvSpPr>
            <a:spLocks noGrp="1"/>
          </p:cNvSpPr>
          <p:nvPr>
            <p:ph type="body" sz="quarter" idx="24" hasCustomPrompt="1"/>
          </p:nvPr>
        </p:nvSpPr>
        <p:spPr>
          <a:xfrm>
            <a:off x="782638" y="4668838"/>
            <a:ext cx="13077825" cy="7461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EXPO nr. </a:t>
            </a:r>
          </a:p>
        </p:txBody>
      </p:sp>
    </p:spTree>
    <p:extLst>
      <p:ext uri="{BB962C8B-B14F-4D97-AF65-F5344CB8AC3E}">
        <p14:creationId xmlns:p14="http://schemas.microsoft.com/office/powerpoint/2010/main" val="38506791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L_mørk blå oppsett 3 ENG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ssholder for bilde 4"/>
          <p:cNvSpPr>
            <a:spLocks noGrp="1"/>
          </p:cNvSpPr>
          <p:nvPr>
            <p:ph type="pic" sz="quarter" idx="15" hasCustomPrompt="1"/>
          </p:nvPr>
        </p:nvSpPr>
        <p:spPr>
          <a:xfrm>
            <a:off x="16527828" y="27978254"/>
            <a:ext cx="4027883" cy="1517123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Logo 3</a:t>
            </a:r>
          </a:p>
        </p:txBody>
      </p:sp>
      <p:sp>
        <p:nvSpPr>
          <p:cNvPr id="11" name="Tittel 1"/>
          <p:cNvSpPr>
            <a:spLocks noGrp="1"/>
          </p:cNvSpPr>
          <p:nvPr>
            <p:ph type="ctrTitle"/>
          </p:nvPr>
        </p:nvSpPr>
        <p:spPr>
          <a:xfrm>
            <a:off x="783162" y="1759052"/>
            <a:ext cx="15997771" cy="1507069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l">
              <a:lnSpc>
                <a:spcPct val="100000"/>
              </a:lnSpc>
              <a:defRPr sz="6600" b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12" name="Undertittel 2"/>
          <p:cNvSpPr>
            <a:spLocks noGrp="1"/>
          </p:cNvSpPr>
          <p:nvPr>
            <p:ph type="subTitle" idx="1"/>
          </p:nvPr>
        </p:nvSpPr>
        <p:spPr>
          <a:xfrm>
            <a:off x="783162" y="3656104"/>
            <a:ext cx="15961767" cy="795422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4000">
                <a:solidFill>
                  <a:schemeClr val="bg1"/>
                </a:solidFill>
              </a:defRPr>
            </a:lvl1pPr>
            <a:lvl2pPr marL="360035" indent="0" algn="ctr">
              <a:buNone/>
              <a:defRPr sz="1575"/>
            </a:lvl2pPr>
            <a:lvl3pPr marL="720070" indent="0" algn="ctr">
              <a:buNone/>
              <a:defRPr sz="1418"/>
            </a:lvl3pPr>
            <a:lvl4pPr marL="1080105" indent="0" algn="ctr">
              <a:buNone/>
              <a:defRPr sz="1260"/>
            </a:lvl4pPr>
            <a:lvl5pPr marL="1440139" indent="0" algn="ctr">
              <a:buNone/>
              <a:defRPr sz="1260"/>
            </a:lvl5pPr>
            <a:lvl6pPr marL="1800175" indent="0" algn="ctr">
              <a:buNone/>
              <a:defRPr sz="1260"/>
            </a:lvl6pPr>
            <a:lvl7pPr marL="2160210" indent="0" algn="ctr">
              <a:buNone/>
              <a:defRPr sz="1260"/>
            </a:lvl7pPr>
            <a:lvl8pPr marL="2520244" indent="0" algn="ctr">
              <a:buNone/>
              <a:defRPr sz="1260"/>
            </a:lvl8pPr>
            <a:lvl9pPr marL="2880280" indent="0" algn="ctr">
              <a:buNone/>
              <a:defRPr sz="126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13" name="Plassholder for innhold 5"/>
          <p:cNvSpPr>
            <a:spLocks noGrp="1"/>
          </p:cNvSpPr>
          <p:nvPr>
            <p:ph sz="quarter" idx="11"/>
          </p:nvPr>
        </p:nvSpPr>
        <p:spPr>
          <a:xfrm>
            <a:off x="814388" y="13478933"/>
            <a:ext cx="9254419" cy="7172635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6" name="Plassholder for innhold 5"/>
          <p:cNvSpPr>
            <a:spLocks noGrp="1"/>
          </p:cNvSpPr>
          <p:nvPr>
            <p:ph sz="quarter" idx="12"/>
          </p:nvPr>
        </p:nvSpPr>
        <p:spPr>
          <a:xfrm>
            <a:off x="814388" y="21041551"/>
            <a:ext cx="19754850" cy="6546721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7" name="Plassholder for innhold 5"/>
          <p:cNvSpPr>
            <a:spLocks noGrp="1"/>
          </p:cNvSpPr>
          <p:nvPr>
            <p:ph sz="quarter" idx="19"/>
          </p:nvPr>
        </p:nvSpPr>
        <p:spPr>
          <a:xfrm>
            <a:off x="783162" y="6485467"/>
            <a:ext cx="19754850" cy="6603485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8" name="Plassholder for innhold 5"/>
          <p:cNvSpPr>
            <a:spLocks noGrp="1"/>
          </p:cNvSpPr>
          <p:nvPr>
            <p:ph sz="quarter" idx="20"/>
          </p:nvPr>
        </p:nvSpPr>
        <p:spPr>
          <a:xfrm>
            <a:off x="11301292" y="13478934"/>
            <a:ext cx="9254419" cy="7172635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pic>
        <p:nvPicPr>
          <p:cNvPr id="19" name="Bilde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4084" y="28040424"/>
            <a:ext cx="5028583" cy="1446511"/>
          </a:xfrm>
          <a:prstGeom prst="rect">
            <a:avLst/>
          </a:prstGeom>
        </p:spPr>
      </p:pic>
      <p:pic>
        <p:nvPicPr>
          <p:cNvPr id="15" name="Bilde 14"/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79851" y1="32864" x2="79851" y2="32864"/>
                        <a14:foregroundMark x1="43750" y1="24883" x2="43750" y2="24883"/>
                        <a14:foregroundMark x1="29384" y1="24883" x2="29384" y2="24883"/>
                        <a14:foregroundMark x1="18190" y1="26761" x2="18190" y2="2676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3772" y="27978254"/>
            <a:ext cx="4565379" cy="1814227"/>
          </a:xfrm>
          <a:prstGeom prst="rect">
            <a:avLst/>
          </a:prstGeom>
        </p:spPr>
      </p:pic>
      <p:sp>
        <p:nvSpPr>
          <p:cNvPr id="21" name="Plassholder for tekst 5"/>
          <p:cNvSpPr>
            <a:spLocks noGrp="1"/>
          </p:cNvSpPr>
          <p:nvPr>
            <p:ph type="body" sz="quarter" idx="22" hasCustomPrompt="1"/>
          </p:nvPr>
        </p:nvSpPr>
        <p:spPr>
          <a:xfrm>
            <a:off x="782638" y="4668838"/>
            <a:ext cx="13077825" cy="7461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EXPO nr. </a:t>
            </a:r>
          </a:p>
        </p:txBody>
      </p:sp>
    </p:spTree>
    <p:extLst>
      <p:ext uri="{BB962C8B-B14F-4D97-AF65-F5344CB8AC3E}">
        <p14:creationId xmlns:p14="http://schemas.microsoft.com/office/powerpoint/2010/main" val="20185352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L_mørk blå oppsett 4 ENG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tel 1"/>
          <p:cNvSpPr>
            <a:spLocks noGrp="1"/>
          </p:cNvSpPr>
          <p:nvPr>
            <p:ph type="ctrTitle"/>
          </p:nvPr>
        </p:nvSpPr>
        <p:spPr>
          <a:xfrm>
            <a:off x="837435" y="1671015"/>
            <a:ext cx="15690393" cy="1507069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l">
              <a:lnSpc>
                <a:spcPct val="100000"/>
              </a:lnSpc>
              <a:defRPr sz="6600" b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19" name="Undertittel 2"/>
          <p:cNvSpPr>
            <a:spLocks noGrp="1"/>
          </p:cNvSpPr>
          <p:nvPr>
            <p:ph type="subTitle" idx="1"/>
          </p:nvPr>
        </p:nvSpPr>
        <p:spPr>
          <a:xfrm>
            <a:off x="837436" y="3568067"/>
            <a:ext cx="15655080" cy="795422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4000">
                <a:solidFill>
                  <a:schemeClr val="bg1"/>
                </a:solidFill>
              </a:defRPr>
            </a:lvl1pPr>
            <a:lvl2pPr marL="360035" indent="0" algn="ctr">
              <a:buNone/>
              <a:defRPr sz="1575"/>
            </a:lvl2pPr>
            <a:lvl3pPr marL="720070" indent="0" algn="ctr">
              <a:buNone/>
              <a:defRPr sz="1418"/>
            </a:lvl3pPr>
            <a:lvl4pPr marL="1080105" indent="0" algn="ctr">
              <a:buNone/>
              <a:defRPr sz="1260"/>
            </a:lvl4pPr>
            <a:lvl5pPr marL="1440139" indent="0" algn="ctr">
              <a:buNone/>
              <a:defRPr sz="1260"/>
            </a:lvl5pPr>
            <a:lvl6pPr marL="1800175" indent="0" algn="ctr">
              <a:buNone/>
              <a:defRPr sz="1260"/>
            </a:lvl6pPr>
            <a:lvl7pPr marL="2160210" indent="0" algn="ctr">
              <a:buNone/>
              <a:defRPr sz="1260"/>
            </a:lvl7pPr>
            <a:lvl8pPr marL="2520244" indent="0" algn="ctr">
              <a:buNone/>
              <a:defRPr sz="1260"/>
            </a:lvl8pPr>
            <a:lvl9pPr marL="2880280" indent="0" algn="ctr">
              <a:buNone/>
              <a:defRPr sz="126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20" name="Plassholder for innhold 5"/>
          <p:cNvSpPr>
            <a:spLocks noGrp="1"/>
          </p:cNvSpPr>
          <p:nvPr>
            <p:ph sz="quarter" idx="11"/>
          </p:nvPr>
        </p:nvSpPr>
        <p:spPr>
          <a:xfrm>
            <a:off x="802039" y="13732772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1" name="Plassholder for innhold 5"/>
          <p:cNvSpPr>
            <a:spLocks noGrp="1"/>
          </p:cNvSpPr>
          <p:nvPr>
            <p:ph sz="quarter" idx="13"/>
          </p:nvPr>
        </p:nvSpPr>
        <p:spPr>
          <a:xfrm>
            <a:off x="11019090" y="13732772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2" name="Plassholder for innhold 5"/>
          <p:cNvSpPr>
            <a:spLocks noGrp="1"/>
          </p:cNvSpPr>
          <p:nvPr>
            <p:ph sz="quarter" idx="19"/>
          </p:nvPr>
        </p:nvSpPr>
        <p:spPr>
          <a:xfrm>
            <a:off x="837436" y="6437782"/>
            <a:ext cx="9550148" cy="6379069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3" name="Plassholder for innhold 5"/>
          <p:cNvSpPr>
            <a:spLocks noGrp="1"/>
          </p:cNvSpPr>
          <p:nvPr>
            <p:ph sz="quarter" idx="20"/>
          </p:nvPr>
        </p:nvSpPr>
        <p:spPr>
          <a:xfrm>
            <a:off x="11019090" y="6437782"/>
            <a:ext cx="9550148" cy="6379069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4" name="Plassholder for innhold 5"/>
          <p:cNvSpPr>
            <a:spLocks noGrp="1"/>
          </p:cNvSpPr>
          <p:nvPr>
            <p:ph sz="quarter" idx="21"/>
          </p:nvPr>
        </p:nvSpPr>
        <p:spPr>
          <a:xfrm>
            <a:off x="11019090" y="20955696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5" name="Plassholder for innhold 5"/>
          <p:cNvSpPr>
            <a:spLocks noGrp="1"/>
          </p:cNvSpPr>
          <p:nvPr>
            <p:ph sz="quarter" idx="22"/>
          </p:nvPr>
        </p:nvSpPr>
        <p:spPr>
          <a:xfrm>
            <a:off x="837435" y="20955696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pic>
        <p:nvPicPr>
          <p:cNvPr id="26" name="Bilde 2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4084" y="28040424"/>
            <a:ext cx="5028583" cy="1446511"/>
          </a:xfrm>
          <a:prstGeom prst="rect">
            <a:avLst/>
          </a:prstGeom>
        </p:spPr>
      </p:pic>
      <p:sp>
        <p:nvSpPr>
          <p:cNvPr id="27" name="Plassholder for bilde 4"/>
          <p:cNvSpPr>
            <a:spLocks noGrp="1"/>
          </p:cNvSpPr>
          <p:nvPr>
            <p:ph type="pic" sz="quarter" idx="15" hasCustomPrompt="1"/>
          </p:nvPr>
        </p:nvSpPr>
        <p:spPr>
          <a:xfrm>
            <a:off x="16527828" y="27978254"/>
            <a:ext cx="4027883" cy="151712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/>
              <a:t>Logo 3</a:t>
            </a:r>
          </a:p>
        </p:txBody>
      </p:sp>
      <p:pic>
        <p:nvPicPr>
          <p:cNvPr id="14" name="Bilde 13"/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79851" y1="32864" x2="79851" y2="32864"/>
                        <a14:foregroundMark x1="43750" y1="24883" x2="43750" y2="24883"/>
                        <a14:foregroundMark x1="29384" y1="24883" x2="29384" y2="24883"/>
                        <a14:foregroundMark x1="18190" y1="26761" x2="18190" y2="2676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3772" y="27978254"/>
            <a:ext cx="4565379" cy="1814227"/>
          </a:xfrm>
          <a:prstGeom prst="rect">
            <a:avLst/>
          </a:prstGeom>
        </p:spPr>
      </p:pic>
      <p:sp>
        <p:nvSpPr>
          <p:cNvPr id="15" name="Plassholder for tekst 5"/>
          <p:cNvSpPr>
            <a:spLocks noGrp="1"/>
          </p:cNvSpPr>
          <p:nvPr>
            <p:ph type="body" sz="quarter" idx="23" hasCustomPrompt="1"/>
          </p:nvPr>
        </p:nvSpPr>
        <p:spPr>
          <a:xfrm>
            <a:off x="782638" y="4668838"/>
            <a:ext cx="13077825" cy="7461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EXPO nr. </a:t>
            </a:r>
          </a:p>
        </p:txBody>
      </p:sp>
    </p:spTree>
    <p:extLst>
      <p:ext uri="{BB962C8B-B14F-4D97-AF65-F5344CB8AC3E}">
        <p14:creationId xmlns:p14="http://schemas.microsoft.com/office/powerpoint/2010/main" val="30532306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L_lys blå oppsett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837435" y="1671015"/>
            <a:ext cx="15690393" cy="1507069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l">
              <a:lnSpc>
                <a:spcPct val="100000"/>
              </a:lnSpc>
              <a:defRPr sz="6600" b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837436" y="3568067"/>
            <a:ext cx="15655080" cy="795422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4000">
                <a:solidFill>
                  <a:schemeClr val="bg1"/>
                </a:solidFill>
              </a:defRPr>
            </a:lvl1pPr>
            <a:lvl2pPr marL="360035" indent="0" algn="ctr">
              <a:buNone/>
              <a:defRPr sz="1575"/>
            </a:lvl2pPr>
            <a:lvl3pPr marL="720070" indent="0" algn="ctr">
              <a:buNone/>
              <a:defRPr sz="1418"/>
            </a:lvl3pPr>
            <a:lvl4pPr marL="1080105" indent="0" algn="ctr">
              <a:buNone/>
              <a:defRPr sz="1260"/>
            </a:lvl4pPr>
            <a:lvl5pPr marL="1440139" indent="0" algn="ctr">
              <a:buNone/>
              <a:defRPr sz="1260"/>
            </a:lvl5pPr>
            <a:lvl6pPr marL="1800175" indent="0" algn="ctr">
              <a:buNone/>
              <a:defRPr sz="1260"/>
            </a:lvl6pPr>
            <a:lvl7pPr marL="2160210" indent="0" algn="ctr">
              <a:buNone/>
              <a:defRPr sz="1260"/>
            </a:lvl7pPr>
            <a:lvl8pPr marL="2520244" indent="0" algn="ctr">
              <a:buNone/>
              <a:defRPr sz="1260"/>
            </a:lvl8pPr>
            <a:lvl9pPr marL="2880280" indent="0" algn="ctr">
              <a:buNone/>
              <a:defRPr sz="126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20" name="Plassholder for bilde 4"/>
          <p:cNvSpPr>
            <a:spLocks noGrp="1"/>
          </p:cNvSpPr>
          <p:nvPr>
            <p:ph type="pic" sz="quarter" idx="15" hasCustomPrompt="1"/>
          </p:nvPr>
        </p:nvSpPr>
        <p:spPr>
          <a:xfrm>
            <a:off x="16527828" y="27978254"/>
            <a:ext cx="4027883" cy="151712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/>
              <a:t>Logo 3</a:t>
            </a:r>
          </a:p>
        </p:txBody>
      </p:sp>
      <p:sp>
        <p:nvSpPr>
          <p:cNvPr id="12" name="Plassholder for innhold 5"/>
          <p:cNvSpPr>
            <a:spLocks noGrp="1"/>
          </p:cNvSpPr>
          <p:nvPr>
            <p:ph sz="quarter" idx="11"/>
          </p:nvPr>
        </p:nvSpPr>
        <p:spPr>
          <a:xfrm>
            <a:off x="802039" y="14071441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3" name="Plassholder for innhold 5"/>
          <p:cNvSpPr>
            <a:spLocks noGrp="1"/>
          </p:cNvSpPr>
          <p:nvPr>
            <p:ph sz="quarter" idx="13"/>
          </p:nvPr>
        </p:nvSpPr>
        <p:spPr>
          <a:xfrm>
            <a:off x="11019090" y="14071441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6" name="Plassholder for innhold 5"/>
          <p:cNvSpPr>
            <a:spLocks noGrp="1"/>
          </p:cNvSpPr>
          <p:nvPr>
            <p:ph sz="quarter" idx="19"/>
          </p:nvPr>
        </p:nvSpPr>
        <p:spPr>
          <a:xfrm>
            <a:off x="837436" y="7115120"/>
            <a:ext cx="9550148" cy="6379069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7" name="Plassholder for innhold 5"/>
          <p:cNvSpPr>
            <a:spLocks noGrp="1"/>
          </p:cNvSpPr>
          <p:nvPr>
            <p:ph sz="quarter" idx="20"/>
          </p:nvPr>
        </p:nvSpPr>
        <p:spPr>
          <a:xfrm>
            <a:off x="11019090" y="7115120"/>
            <a:ext cx="9550148" cy="6379069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8" name="Plassholder for innhold 5"/>
          <p:cNvSpPr>
            <a:spLocks noGrp="1"/>
          </p:cNvSpPr>
          <p:nvPr>
            <p:ph sz="quarter" idx="21"/>
          </p:nvPr>
        </p:nvSpPr>
        <p:spPr>
          <a:xfrm>
            <a:off x="11019090" y="20955696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9" name="Plassholder for innhold 5"/>
          <p:cNvSpPr>
            <a:spLocks noGrp="1"/>
          </p:cNvSpPr>
          <p:nvPr>
            <p:ph sz="quarter" idx="22"/>
          </p:nvPr>
        </p:nvSpPr>
        <p:spPr>
          <a:xfrm>
            <a:off x="837435" y="20955696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pic>
        <p:nvPicPr>
          <p:cNvPr id="14" name="Bild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4085" y="28040424"/>
            <a:ext cx="5368064" cy="1393995"/>
          </a:xfrm>
          <a:prstGeom prst="rect">
            <a:avLst/>
          </a:prstGeom>
        </p:spPr>
      </p:pic>
      <p:sp>
        <p:nvSpPr>
          <p:cNvPr id="23" name="Plassholder for innhold 4"/>
          <p:cNvSpPr>
            <a:spLocks noGrp="1"/>
          </p:cNvSpPr>
          <p:nvPr>
            <p:ph sz="quarter" idx="23"/>
          </p:nvPr>
        </p:nvSpPr>
        <p:spPr>
          <a:xfrm>
            <a:off x="783162" y="5994400"/>
            <a:ext cx="19786600" cy="863600"/>
          </a:xfrm>
        </p:spPr>
        <p:txBody>
          <a:bodyPr/>
          <a:lstStyle>
            <a:lvl1pPr marL="0" indent="0">
              <a:buNone/>
              <a:defRPr sz="2800"/>
            </a:lvl1pPr>
          </a:lstStyle>
          <a:p>
            <a:pPr lvl="0"/>
            <a:r>
              <a:rPr lang="nb-NO" dirty="0"/>
              <a:t>Rediger tekststiler i malen</a:t>
            </a:r>
            <a:endParaRPr lang="nn-NO" dirty="0"/>
          </a:p>
        </p:txBody>
      </p:sp>
      <p:pic>
        <p:nvPicPr>
          <p:cNvPr id="21" name="Bilde 20"/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79851" y1="32864" x2="79851" y2="32864"/>
                        <a14:foregroundMark x1="43750" y1="24883" x2="43750" y2="24883"/>
                        <a14:foregroundMark x1="29384" y1="24883" x2="29384" y2="24883"/>
                        <a14:foregroundMark x1="18190" y1="26761" x2="18190" y2="2676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3772" y="27978254"/>
            <a:ext cx="4565379" cy="1814227"/>
          </a:xfrm>
          <a:prstGeom prst="rect">
            <a:avLst/>
          </a:prstGeom>
        </p:spPr>
      </p:pic>
      <p:sp>
        <p:nvSpPr>
          <p:cNvPr id="24" name="Plassholder for tekst 5"/>
          <p:cNvSpPr>
            <a:spLocks noGrp="1"/>
          </p:cNvSpPr>
          <p:nvPr>
            <p:ph type="body" sz="quarter" idx="24" hasCustomPrompt="1"/>
          </p:nvPr>
        </p:nvSpPr>
        <p:spPr>
          <a:xfrm>
            <a:off x="782638" y="4668838"/>
            <a:ext cx="13077825" cy="7461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EXPO nr. </a:t>
            </a:r>
          </a:p>
        </p:txBody>
      </p:sp>
    </p:spTree>
    <p:extLst>
      <p:ext uri="{BB962C8B-B14F-4D97-AF65-F5344CB8AC3E}">
        <p14:creationId xmlns:p14="http://schemas.microsoft.com/office/powerpoint/2010/main" val="40860176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L_lys blå oppsett 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tel 1"/>
          <p:cNvSpPr>
            <a:spLocks noGrp="1"/>
          </p:cNvSpPr>
          <p:nvPr>
            <p:ph type="ctrTitle"/>
          </p:nvPr>
        </p:nvSpPr>
        <p:spPr>
          <a:xfrm>
            <a:off x="814388" y="1620130"/>
            <a:ext cx="13792551" cy="1507069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l">
              <a:lnSpc>
                <a:spcPct val="100000"/>
              </a:lnSpc>
              <a:defRPr sz="6600" b="0">
                <a:solidFill>
                  <a:schemeClr val="tx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13" name="Undertittel 2"/>
          <p:cNvSpPr>
            <a:spLocks noGrp="1"/>
          </p:cNvSpPr>
          <p:nvPr>
            <p:ph type="subTitle" idx="1"/>
          </p:nvPr>
        </p:nvSpPr>
        <p:spPr>
          <a:xfrm>
            <a:off x="814389" y="3517182"/>
            <a:ext cx="13761510" cy="795422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4000">
                <a:solidFill>
                  <a:schemeClr val="tx1"/>
                </a:solidFill>
              </a:defRPr>
            </a:lvl1pPr>
            <a:lvl2pPr marL="360035" indent="0" algn="ctr">
              <a:buNone/>
              <a:defRPr sz="1575"/>
            </a:lvl2pPr>
            <a:lvl3pPr marL="720070" indent="0" algn="ctr">
              <a:buNone/>
              <a:defRPr sz="1418"/>
            </a:lvl3pPr>
            <a:lvl4pPr marL="1080105" indent="0" algn="ctr">
              <a:buNone/>
              <a:defRPr sz="1260"/>
            </a:lvl4pPr>
            <a:lvl5pPr marL="1440139" indent="0" algn="ctr">
              <a:buNone/>
              <a:defRPr sz="1260"/>
            </a:lvl5pPr>
            <a:lvl6pPr marL="1800175" indent="0" algn="ctr">
              <a:buNone/>
              <a:defRPr sz="1260"/>
            </a:lvl6pPr>
            <a:lvl7pPr marL="2160210" indent="0" algn="ctr">
              <a:buNone/>
              <a:defRPr sz="1260"/>
            </a:lvl7pPr>
            <a:lvl8pPr marL="2520244" indent="0" algn="ctr">
              <a:buNone/>
              <a:defRPr sz="1260"/>
            </a:lvl8pPr>
            <a:lvl9pPr marL="2880280" indent="0" algn="ctr">
              <a:buNone/>
              <a:defRPr sz="126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14" name="Plassholder for innhold 5"/>
          <p:cNvSpPr>
            <a:spLocks noGrp="1"/>
          </p:cNvSpPr>
          <p:nvPr>
            <p:ph sz="quarter" idx="11"/>
          </p:nvPr>
        </p:nvSpPr>
        <p:spPr>
          <a:xfrm>
            <a:off x="814388" y="14071600"/>
            <a:ext cx="9550148" cy="6579971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1" name="Plassholder for innhold 5"/>
          <p:cNvSpPr>
            <a:spLocks noGrp="1"/>
          </p:cNvSpPr>
          <p:nvPr>
            <p:ph sz="quarter" idx="12"/>
          </p:nvPr>
        </p:nvSpPr>
        <p:spPr>
          <a:xfrm>
            <a:off x="814388" y="21041551"/>
            <a:ext cx="19754850" cy="6546721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2" name="Plassholder for innhold 5"/>
          <p:cNvSpPr>
            <a:spLocks noGrp="1"/>
          </p:cNvSpPr>
          <p:nvPr>
            <p:ph sz="quarter" idx="13"/>
          </p:nvPr>
        </p:nvSpPr>
        <p:spPr>
          <a:xfrm>
            <a:off x="11019089" y="14071600"/>
            <a:ext cx="9550148" cy="6579971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3" name="Plassholder for bilde 4"/>
          <p:cNvSpPr>
            <a:spLocks noGrp="1"/>
          </p:cNvSpPr>
          <p:nvPr>
            <p:ph type="pic" sz="quarter" idx="15" hasCustomPrompt="1"/>
          </p:nvPr>
        </p:nvSpPr>
        <p:spPr>
          <a:xfrm>
            <a:off x="16527828" y="27978254"/>
            <a:ext cx="4027883" cy="151712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/>
              <a:t>Logo 3</a:t>
            </a:r>
          </a:p>
        </p:txBody>
      </p:sp>
      <p:sp>
        <p:nvSpPr>
          <p:cNvPr id="30" name="Plassholder for innhold 5"/>
          <p:cNvSpPr>
            <a:spLocks noGrp="1"/>
          </p:cNvSpPr>
          <p:nvPr>
            <p:ph sz="quarter" idx="19"/>
          </p:nvPr>
        </p:nvSpPr>
        <p:spPr>
          <a:xfrm>
            <a:off x="814388" y="6282268"/>
            <a:ext cx="19754850" cy="7280818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pic>
        <p:nvPicPr>
          <p:cNvPr id="15" name="Bild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219" y="27990259"/>
            <a:ext cx="5692660" cy="1480794"/>
          </a:xfrm>
          <a:prstGeom prst="rect">
            <a:avLst/>
          </a:prstGeom>
        </p:spPr>
      </p:pic>
      <p:pic>
        <p:nvPicPr>
          <p:cNvPr id="17" name="Bilde 16"/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79851" y1="32864" x2="79851" y2="32864"/>
                        <a14:foregroundMark x1="43750" y1="24883" x2="43750" y2="24883"/>
                        <a14:foregroundMark x1="29384" y1="24883" x2="29384" y2="24883"/>
                        <a14:foregroundMark x1="18190" y1="26761" x2="18190" y2="2676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3772" y="27978254"/>
            <a:ext cx="4565379" cy="1814227"/>
          </a:xfrm>
          <a:prstGeom prst="rect">
            <a:avLst/>
          </a:prstGeom>
        </p:spPr>
      </p:pic>
      <p:sp>
        <p:nvSpPr>
          <p:cNvPr id="18" name="Plassholder for tekst 5"/>
          <p:cNvSpPr>
            <a:spLocks noGrp="1"/>
          </p:cNvSpPr>
          <p:nvPr>
            <p:ph type="body" sz="quarter" idx="22" hasCustomPrompt="1"/>
          </p:nvPr>
        </p:nvSpPr>
        <p:spPr>
          <a:xfrm>
            <a:off x="782638" y="4668838"/>
            <a:ext cx="13077825" cy="746125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EXPO nr. </a:t>
            </a:r>
          </a:p>
        </p:txBody>
      </p:sp>
    </p:spTree>
    <p:extLst>
      <p:ext uri="{BB962C8B-B14F-4D97-AF65-F5344CB8AC3E}">
        <p14:creationId xmlns:p14="http://schemas.microsoft.com/office/powerpoint/2010/main" val="4149505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L_lys blå opsett 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ssholder for bilde 4"/>
          <p:cNvSpPr>
            <a:spLocks noGrp="1"/>
          </p:cNvSpPr>
          <p:nvPr>
            <p:ph type="pic" sz="quarter" idx="15" hasCustomPrompt="1"/>
          </p:nvPr>
        </p:nvSpPr>
        <p:spPr>
          <a:xfrm>
            <a:off x="16527828" y="27978254"/>
            <a:ext cx="4027883" cy="151712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/>
              <a:t>Logo 3</a:t>
            </a:r>
          </a:p>
        </p:txBody>
      </p:sp>
      <p:pic>
        <p:nvPicPr>
          <p:cNvPr id="14" name="Bild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219" y="27990259"/>
            <a:ext cx="5692660" cy="1480794"/>
          </a:xfrm>
          <a:prstGeom prst="rect">
            <a:avLst/>
          </a:prstGeom>
        </p:spPr>
      </p:pic>
      <p:sp>
        <p:nvSpPr>
          <p:cNvPr id="31" name="Tittel 1"/>
          <p:cNvSpPr>
            <a:spLocks noGrp="1"/>
          </p:cNvSpPr>
          <p:nvPr>
            <p:ph type="ctrTitle"/>
          </p:nvPr>
        </p:nvSpPr>
        <p:spPr>
          <a:xfrm>
            <a:off x="837435" y="1671015"/>
            <a:ext cx="15690393" cy="1507069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l">
              <a:lnSpc>
                <a:spcPct val="100000"/>
              </a:lnSpc>
              <a:defRPr sz="6600" b="0">
                <a:solidFill>
                  <a:schemeClr val="tx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2" name="Undertittel 2"/>
          <p:cNvSpPr>
            <a:spLocks noGrp="1"/>
          </p:cNvSpPr>
          <p:nvPr>
            <p:ph type="subTitle" idx="1"/>
          </p:nvPr>
        </p:nvSpPr>
        <p:spPr>
          <a:xfrm>
            <a:off x="837436" y="3568067"/>
            <a:ext cx="15655080" cy="795422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4000">
                <a:solidFill>
                  <a:schemeClr val="tx1"/>
                </a:solidFill>
              </a:defRPr>
            </a:lvl1pPr>
            <a:lvl2pPr marL="360035" indent="0" algn="ctr">
              <a:buNone/>
              <a:defRPr sz="1575"/>
            </a:lvl2pPr>
            <a:lvl3pPr marL="720070" indent="0" algn="ctr">
              <a:buNone/>
              <a:defRPr sz="1418"/>
            </a:lvl3pPr>
            <a:lvl4pPr marL="1080105" indent="0" algn="ctr">
              <a:buNone/>
              <a:defRPr sz="1260"/>
            </a:lvl4pPr>
            <a:lvl5pPr marL="1440139" indent="0" algn="ctr">
              <a:buNone/>
              <a:defRPr sz="1260"/>
            </a:lvl5pPr>
            <a:lvl6pPr marL="1800175" indent="0" algn="ctr">
              <a:buNone/>
              <a:defRPr sz="1260"/>
            </a:lvl6pPr>
            <a:lvl7pPr marL="2160210" indent="0" algn="ctr">
              <a:buNone/>
              <a:defRPr sz="1260"/>
            </a:lvl7pPr>
            <a:lvl8pPr marL="2520244" indent="0" algn="ctr">
              <a:buNone/>
              <a:defRPr sz="1260"/>
            </a:lvl8pPr>
            <a:lvl9pPr marL="2880280" indent="0" algn="ctr">
              <a:buNone/>
              <a:defRPr sz="126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33" name="Plassholder for innhold 5"/>
          <p:cNvSpPr>
            <a:spLocks noGrp="1"/>
          </p:cNvSpPr>
          <p:nvPr>
            <p:ph sz="quarter" idx="11"/>
          </p:nvPr>
        </p:nvSpPr>
        <p:spPr>
          <a:xfrm>
            <a:off x="802039" y="13732772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34" name="Plassholder for innhold 5"/>
          <p:cNvSpPr>
            <a:spLocks noGrp="1"/>
          </p:cNvSpPr>
          <p:nvPr>
            <p:ph sz="quarter" idx="13"/>
          </p:nvPr>
        </p:nvSpPr>
        <p:spPr>
          <a:xfrm>
            <a:off x="11019090" y="13732772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35" name="Plassholder for innhold 5"/>
          <p:cNvSpPr>
            <a:spLocks noGrp="1"/>
          </p:cNvSpPr>
          <p:nvPr>
            <p:ph sz="quarter" idx="19"/>
          </p:nvPr>
        </p:nvSpPr>
        <p:spPr>
          <a:xfrm>
            <a:off x="837436" y="6437782"/>
            <a:ext cx="9550148" cy="6379069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36" name="Plassholder for innhold 5"/>
          <p:cNvSpPr>
            <a:spLocks noGrp="1"/>
          </p:cNvSpPr>
          <p:nvPr>
            <p:ph sz="quarter" idx="20"/>
          </p:nvPr>
        </p:nvSpPr>
        <p:spPr>
          <a:xfrm>
            <a:off x="11019090" y="6437782"/>
            <a:ext cx="9550148" cy="6379069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37" name="Plassholder for innhold 5"/>
          <p:cNvSpPr>
            <a:spLocks noGrp="1"/>
          </p:cNvSpPr>
          <p:nvPr>
            <p:ph sz="quarter" idx="21"/>
          </p:nvPr>
        </p:nvSpPr>
        <p:spPr>
          <a:xfrm>
            <a:off x="11019090" y="20955696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38" name="Plassholder for innhold 5"/>
          <p:cNvSpPr>
            <a:spLocks noGrp="1"/>
          </p:cNvSpPr>
          <p:nvPr>
            <p:ph sz="quarter" idx="22"/>
          </p:nvPr>
        </p:nvSpPr>
        <p:spPr>
          <a:xfrm>
            <a:off x="837435" y="20955696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pic>
        <p:nvPicPr>
          <p:cNvPr id="15" name="Bilde 14"/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79851" y1="32864" x2="79851" y2="32864"/>
                        <a14:foregroundMark x1="43750" y1="24883" x2="43750" y2="24883"/>
                        <a14:foregroundMark x1="29384" y1="24883" x2="29384" y2="24883"/>
                        <a14:foregroundMark x1="18190" y1="26761" x2="18190" y2="2676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3772" y="27978254"/>
            <a:ext cx="4565379" cy="1814227"/>
          </a:xfrm>
          <a:prstGeom prst="rect">
            <a:avLst/>
          </a:prstGeom>
        </p:spPr>
      </p:pic>
      <p:sp>
        <p:nvSpPr>
          <p:cNvPr id="16" name="Plassholder for tekst 5"/>
          <p:cNvSpPr>
            <a:spLocks noGrp="1"/>
          </p:cNvSpPr>
          <p:nvPr>
            <p:ph type="body" sz="quarter" idx="23" hasCustomPrompt="1"/>
          </p:nvPr>
        </p:nvSpPr>
        <p:spPr>
          <a:xfrm>
            <a:off x="782638" y="4668838"/>
            <a:ext cx="13077825" cy="746125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EXPO nr. </a:t>
            </a:r>
          </a:p>
        </p:txBody>
      </p:sp>
    </p:spTree>
    <p:extLst>
      <p:ext uri="{BB962C8B-B14F-4D97-AF65-F5344CB8AC3E}">
        <p14:creationId xmlns:p14="http://schemas.microsoft.com/office/powerpoint/2010/main" val="19139186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L_lys blå oppsett 1 EN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ssholder for bilde 4"/>
          <p:cNvSpPr>
            <a:spLocks noGrp="1"/>
          </p:cNvSpPr>
          <p:nvPr>
            <p:ph type="pic" sz="quarter" idx="15" hasCustomPrompt="1"/>
          </p:nvPr>
        </p:nvSpPr>
        <p:spPr>
          <a:xfrm>
            <a:off x="16527828" y="27978254"/>
            <a:ext cx="4027883" cy="151712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/>
              <a:t>Logo 3</a:t>
            </a:r>
          </a:p>
        </p:txBody>
      </p:sp>
      <p:pic>
        <p:nvPicPr>
          <p:cNvPr id="12" name="Bild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4837" y="28028170"/>
            <a:ext cx="4895654" cy="1406249"/>
          </a:xfrm>
          <a:prstGeom prst="rect">
            <a:avLst/>
          </a:prstGeom>
        </p:spPr>
      </p:pic>
      <p:sp>
        <p:nvSpPr>
          <p:cNvPr id="13" name="Tittel 1"/>
          <p:cNvSpPr>
            <a:spLocks noGrp="1"/>
          </p:cNvSpPr>
          <p:nvPr>
            <p:ph type="ctrTitle"/>
          </p:nvPr>
        </p:nvSpPr>
        <p:spPr>
          <a:xfrm>
            <a:off x="783162" y="1759052"/>
            <a:ext cx="15997771" cy="1507069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l">
              <a:lnSpc>
                <a:spcPct val="100000"/>
              </a:lnSpc>
              <a:defRPr sz="6600" b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16" name="Undertittel 2"/>
          <p:cNvSpPr>
            <a:spLocks noGrp="1"/>
          </p:cNvSpPr>
          <p:nvPr>
            <p:ph type="subTitle" idx="1"/>
          </p:nvPr>
        </p:nvSpPr>
        <p:spPr>
          <a:xfrm>
            <a:off x="783162" y="3656104"/>
            <a:ext cx="15961767" cy="795422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4000">
                <a:solidFill>
                  <a:schemeClr val="bg1"/>
                </a:solidFill>
              </a:defRPr>
            </a:lvl1pPr>
            <a:lvl2pPr marL="360035" indent="0" algn="ctr">
              <a:buNone/>
              <a:defRPr sz="1575"/>
            </a:lvl2pPr>
            <a:lvl3pPr marL="720070" indent="0" algn="ctr">
              <a:buNone/>
              <a:defRPr sz="1418"/>
            </a:lvl3pPr>
            <a:lvl4pPr marL="1080105" indent="0" algn="ctr">
              <a:buNone/>
              <a:defRPr sz="1260"/>
            </a:lvl4pPr>
            <a:lvl5pPr marL="1440139" indent="0" algn="ctr">
              <a:buNone/>
              <a:defRPr sz="1260"/>
            </a:lvl5pPr>
            <a:lvl6pPr marL="1800175" indent="0" algn="ctr">
              <a:buNone/>
              <a:defRPr sz="1260"/>
            </a:lvl6pPr>
            <a:lvl7pPr marL="2160210" indent="0" algn="ctr">
              <a:buNone/>
              <a:defRPr sz="1260"/>
            </a:lvl7pPr>
            <a:lvl8pPr marL="2520244" indent="0" algn="ctr">
              <a:buNone/>
              <a:defRPr sz="1260"/>
            </a:lvl8pPr>
            <a:lvl9pPr marL="2880280" indent="0" algn="ctr">
              <a:buNone/>
              <a:defRPr sz="126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17" name="Plassholder for innhold 5"/>
          <p:cNvSpPr>
            <a:spLocks noGrp="1"/>
          </p:cNvSpPr>
          <p:nvPr>
            <p:ph sz="quarter" idx="11"/>
          </p:nvPr>
        </p:nvSpPr>
        <p:spPr>
          <a:xfrm>
            <a:off x="814388" y="13478933"/>
            <a:ext cx="9254419" cy="7172635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8" name="Plassholder for innhold 5"/>
          <p:cNvSpPr>
            <a:spLocks noGrp="1"/>
          </p:cNvSpPr>
          <p:nvPr>
            <p:ph sz="quarter" idx="12"/>
          </p:nvPr>
        </p:nvSpPr>
        <p:spPr>
          <a:xfrm>
            <a:off x="814388" y="21041551"/>
            <a:ext cx="19754850" cy="6546721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9" name="Plassholder for innhold 5"/>
          <p:cNvSpPr>
            <a:spLocks noGrp="1"/>
          </p:cNvSpPr>
          <p:nvPr>
            <p:ph sz="quarter" idx="19"/>
          </p:nvPr>
        </p:nvSpPr>
        <p:spPr>
          <a:xfrm>
            <a:off x="783162" y="7297898"/>
            <a:ext cx="19754850" cy="5791054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3" name="Plassholder for innhold 5"/>
          <p:cNvSpPr>
            <a:spLocks noGrp="1"/>
          </p:cNvSpPr>
          <p:nvPr>
            <p:ph sz="quarter" idx="20"/>
          </p:nvPr>
        </p:nvSpPr>
        <p:spPr>
          <a:xfrm>
            <a:off x="11301292" y="13478934"/>
            <a:ext cx="9254419" cy="7172635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4" name="Plassholder for innhold 4"/>
          <p:cNvSpPr>
            <a:spLocks noGrp="1"/>
          </p:cNvSpPr>
          <p:nvPr>
            <p:ph sz="quarter" idx="21"/>
          </p:nvPr>
        </p:nvSpPr>
        <p:spPr>
          <a:xfrm>
            <a:off x="783162" y="6129864"/>
            <a:ext cx="19786600" cy="863600"/>
          </a:xfrm>
        </p:spPr>
        <p:txBody>
          <a:bodyPr/>
          <a:lstStyle>
            <a:lvl1pPr marL="0" indent="0">
              <a:buNone/>
              <a:defRPr sz="2800"/>
            </a:lvl1pPr>
          </a:lstStyle>
          <a:p>
            <a:pPr lvl="0"/>
            <a:r>
              <a:rPr lang="nb-NO" dirty="0"/>
              <a:t>Rediger tekststiler i malen</a:t>
            </a:r>
            <a:endParaRPr lang="nn-NO" dirty="0"/>
          </a:p>
        </p:txBody>
      </p:sp>
      <p:pic>
        <p:nvPicPr>
          <p:cNvPr id="15" name="Bilde 14"/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79851" y1="32864" x2="79851" y2="32864"/>
                        <a14:foregroundMark x1="43750" y1="24883" x2="43750" y2="24883"/>
                        <a14:foregroundMark x1="29384" y1="24883" x2="29384" y2="24883"/>
                        <a14:foregroundMark x1="18190" y1="26761" x2="18190" y2="2676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3772" y="27978254"/>
            <a:ext cx="4565379" cy="1814227"/>
          </a:xfrm>
          <a:prstGeom prst="rect">
            <a:avLst/>
          </a:prstGeom>
        </p:spPr>
      </p:pic>
      <p:sp>
        <p:nvSpPr>
          <p:cNvPr id="21" name="Plassholder for tekst 5"/>
          <p:cNvSpPr>
            <a:spLocks noGrp="1"/>
          </p:cNvSpPr>
          <p:nvPr>
            <p:ph type="body" sz="quarter" idx="22" hasCustomPrompt="1"/>
          </p:nvPr>
        </p:nvSpPr>
        <p:spPr>
          <a:xfrm>
            <a:off x="782638" y="4668838"/>
            <a:ext cx="13077825" cy="7461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EXPO nr. </a:t>
            </a:r>
          </a:p>
        </p:txBody>
      </p:sp>
    </p:spTree>
    <p:extLst>
      <p:ext uri="{BB962C8B-B14F-4D97-AF65-F5344CB8AC3E}">
        <p14:creationId xmlns:p14="http://schemas.microsoft.com/office/powerpoint/2010/main" val="35721333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L_lys blå oppsett 2 EN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ssholder for bilde 4"/>
          <p:cNvSpPr>
            <a:spLocks noGrp="1"/>
          </p:cNvSpPr>
          <p:nvPr>
            <p:ph type="pic" sz="quarter" idx="15" hasCustomPrompt="1"/>
          </p:nvPr>
        </p:nvSpPr>
        <p:spPr>
          <a:xfrm>
            <a:off x="16527828" y="27978254"/>
            <a:ext cx="4027883" cy="151712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/>
              <a:t>Logo 3</a:t>
            </a:r>
          </a:p>
        </p:txBody>
      </p:sp>
      <p:pic>
        <p:nvPicPr>
          <p:cNvPr id="14" name="Bild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4837" y="28028170"/>
            <a:ext cx="4895654" cy="1406249"/>
          </a:xfrm>
          <a:prstGeom prst="rect">
            <a:avLst/>
          </a:prstGeom>
        </p:spPr>
      </p:pic>
      <p:sp>
        <p:nvSpPr>
          <p:cNvPr id="15" name="Tittel 1"/>
          <p:cNvSpPr>
            <a:spLocks noGrp="1"/>
          </p:cNvSpPr>
          <p:nvPr>
            <p:ph type="ctrTitle"/>
          </p:nvPr>
        </p:nvSpPr>
        <p:spPr>
          <a:xfrm>
            <a:off x="837435" y="1671015"/>
            <a:ext cx="15690393" cy="1507069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l">
              <a:lnSpc>
                <a:spcPct val="100000"/>
              </a:lnSpc>
              <a:defRPr sz="6600" b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23" name="Undertittel 2"/>
          <p:cNvSpPr>
            <a:spLocks noGrp="1"/>
          </p:cNvSpPr>
          <p:nvPr>
            <p:ph type="subTitle" idx="1"/>
          </p:nvPr>
        </p:nvSpPr>
        <p:spPr>
          <a:xfrm>
            <a:off x="837436" y="3568067"/>
            <a:ext cx="15655080" cy="795422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4000">
                <a:solidFill>
                  <a:schemeClr val="bg1"/>
                </a:solidFill>
              </a:defRPr>
            </a:lvl1pPr>
            <a:lvl2pPr marL="360035" indent="0" algn="ctr">
              <a:buNone/>
              <a:defRPr sz="1575"/>
            </a:lvl2pPr>
            <a:lvl3pPr marL="720070" indent="0" algn="ctr">
              <a:buNone/>
              <a:defRPr sz="1418"/>
            </a:lvl3pPr>
            <a:lvl4pPr marL="1080105" indent="0" algn="ctr">
              <a:buNone/>
              <a:defRPr sz="1260"/>
            </a:lvl4pPr>
            <a:lvl5pPr marL="1440139" indent="0" algn="ctr">
              <a:buNone/>
              <a:defRPr sz="1260"/>
            </a:lvl5pPr>
            <a:lvl6pPr marL="1800175" indent="0" algn="ctr">
              <a:buNone/>
              <a:defRPr sz="1260"/>
            </a:lvl6pPr>
            <a:lvl7pPr marL="2160210" indent="0" algn="ctr">
              <a:buNone/>
              <a:defRPr sz="1260"/>
            </a:lvl7pPr>
            <a:lvl8pPr marL="2520244" indent="0" algn="ctr">
              <a:buNone/>
              <a:defRPr sz="1260"/>
            </a:lvl8pPr>
            <a:lvl9pPr marL="2880280" indent="0" algn="ctr">
              <a:buNone/>
              <a:defRPr sz="126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24" name="Plassholder for innhold 5"/>
          <p:cNvSpPr>
            <a:spLocks noGrp="1"/>
          </p:cNvSpPr>
          <p:nvPr>
            <p:ph sz="quarter" idx="11"/>
          </p:nvPr>
        </p:nvSpPr>
        <p:spPr>
          <a:xfrm>
            <a:off x="802039" y="14066807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5" name="Plassholder for innhold 5"/>
          <p:cNvSpPr>
            <a:spLocks noGrp="1"/>
          </p:cNvSpPr>
          <p:nvPr>
            <p:ph sz="quarter" idx="13"/>
          </p:nvPr>
        </p:nvSpPr>
        <p:spPr>
          <a:xfrm>
            <a:off x="11019090" y="14066859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6" name="Plassholder for innhold 5"/>
          <p:cNvSpPr>
            <a:spLocks noGrp="1"/>
          </p:cNvSpPr>
          <p:nvPr>
            <p:ph sz="quarter" idx="19"/>
          </p:nvPr>
        </p:nvSpPr>
        <p:spPr>
          <a:xfrm>
            <a:off x="837436" y="7105851"/>
            <a:ext cx="9550148" cy="6379069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7" name="Plassholder for innhold 5"/>
          <p:cNvSpPr>
            <a:spLocks noGrp="1"/>
          </p:cNvSpPr>
          <p:nvPr>
            <p:ph sz="quarter" idx="20"/>
          </p:nvPr>
        </p:nvSpPr>
        <p:spPr>
          <a:xfrm>
            <a:off x="11019090" y="7105956"/>
            <a:ext cx="9550148" cy="6379069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8" name="Plassholder for innhold 5"/>
          <p:cNvSpPr>
            <a:spLocks noGrp="1"/>
          </p:cNvSpPr>
          <p:nvPr>
            <p:ph sz="quarter" idx="21"/>
          </p:nvPr>
        </p:nvSpPr>
        <p:spPr>
          <a:xfrm>
            <a:off x="11019090" y="20955696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9" name="Plassholder for innhold 5"/>
          <p:cNvSpPr>
            <a:spLocks noGrp="1"/>
          </p:cNvSpPr>
          <p:nvPr>
            <p:ph sz="quarter" idx="22"/>
          </p:nvPr>
        </p:nvSpPr>
        <p:spPr>
          <a:xfrm>
            <a:off x="837435" y="20955696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30" name="Plassholder for innhold 4"/>
          <p:cNvSpPr>
            <a:spLocks noGrp="1"/>
          </p:cNvSpPr>
          <p:nvPr>
            <p:ph sz="quarter" idx="23"/>
          </p:nvPr>
        </p:nvSpPr>
        <p:spPr>
          <a:xfrm>
            <a:off x="837436" y="5994400"/>
            <a:ext cx="19786600" cy="863600"/>
          </a:xfrm>
        </p:spPr>
        <p:txBody>
          <a:bodyPr/>
          <a:lstStyle>
            <a:lvl1pPr marL="0" indent="0">
              <a:buNone/>
              <a:defRPr sz="2800"/>
            </a:lvl1pPr>
          </a:lstStyle>
          <a:p>
            <a:pPr lvl="0"/>
            <a:r>
              <a:rPr lang="nb-NO" dirty="0"/>
              <a:t>Rediger tekststiler i malen</a:t>
            </a:r>
            <a:endParaRPr lang="nn-NO" dirty="0"/>
          </a:p>
        </p:txBody>
      </p:sp>
      <p:pic>
        <p:nvPicPr>
          <p:cNvPr id="17" name="Bilde 16"/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79851" y1="32864" x2="79851" y2="32864"/>
                        <a14:foregroundMark x1="43750" y1="24883" x2="43750" y2="24883"/>
                        <a14:foregroundMark x1="29384" y1="24883" x2="29384" y2="24883"/>
                        <a14:foregroundMark x1="18190" y1="26761" x2="18190" y2="2676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3772" y="27978254"/>
            <a:ext cx="4565379" cy="1814227"/>
          </a:xfrm>
          <a:prstGeom prst="rect">
            <a:avLst/>
          </a:prstGeom>
        </p:spPr>
      </p:pic>
      <p:sp>
        <p:nvSpPr>
          <p:cNvPr id="18" name="Plassholder for tekst 5"/>
          <p:cNvSpPr>
            <a:spLocks noGrp="1"/>
          </p:cNvSpPr>
          <p:nvPr>
            <p:ph type="body" sz="quarter" idx="24" hasCustomPrompt="1"/>
          </p:nvPr>
        </p:nvSpPr>
        <p:spPr>
          <a:xfrm>
            <a:off x="782638" y="4668838"/>
            <a:ext cx="13077825" cy="7461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EXPO nr. </a:t>
            </a:r>
          </a:p>
        </p:txBody>
      </p:sp>
    </p:spTree>
    <p:extLst>
      <p:ext uri="{BB962C8B-B14F-4D97-AF65-F5344CB8AC3E}">
        <p14:creationId xmlns:p14="http://schemas.microsoft.com/office/powerpoint/2010/main" val="21240046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L_lys blå opsett ENG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ssholder for bilde 4"/>
          <p:cNvSpPr>
            <a:spLocks noGrp="1"/>
          </p:cNvSpPr>
          <p:nvPr>
            <p:ph type="pic" sz="quarter" idx="15" hasCustomPrompt="1"/>
          </p:nvPr>
        </p:nvSpPr>
        <p:spPr>
          <a:xfrm>
            <a:off x="16527828" y="27978254"/>
            <a:ext cx="4027883" cy="151712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/>
              <a:t>Logo 3</a:t>
            </a:r>
          </a:p>
        </p:txBody>
      </p:sp>
      <p:pic>
        <p:nvPicPr>
          <p:cNvPr id="14" name="Bild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199" y="27830608"/>
            <a:ext cx="6263653" cy="1801372"/>
          </a:xfrm>
          <a:prstGeom prst="rect">
            <a:avLst/>
          </a:prstGeom>
        </p:spPr>
      </p:pic>
      <p:sp>
        <p:nvSpPr>
          <p:cNvPr id="20" name="Tittel 1"/>
          <p:cNvSpPr>
            <a:spLocks noGrp="1"/>
          </p:cNvSpPr>
          <p:nvPr>
            <p:ph type="ctrTitle"/>
          </p:nvPr>
        </p:nvSpPr>
        <p:spPr>
          <a:xfrm>
            <a:off x="814388" y="1620130"/>
            <a:ext cx="13792551" cy="1507069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l">
              <a:lnSpc>
                <a:spcPct val="100000"/>
              </a:lnSpc>
              <a:defRPr sz="6600" b="0">
                <a:solidFill>
                  <a:schemeClr val="tx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21" name="Undertittel 2"/>
          <p:cNvSpPr>
            <a:spLocks noGrp="1"/>
          </p:cNvSpPr>
          <p:nvPr>
            <p:ph type="subTitle" idx="1"/>
          </p:nvPr>
        </p:nvSpPr>
        <p:spPr>
          <a:xfrm>
            <a:off x="814389" y="3517182"/>
            <a:ext cx="13761510" cy="795422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4000">
                <a:solidFill>
                  <a:schemeClr val="tx1"/>
                </a:solidFill>
              </a:defRPr>
            </a:lvl1pPr>
            <a:lvl2pPr marL="360035" indent="0" algn="ctr">
              <a:buNone/>
              <a:defRPr sz="1575"/>
            </a:lvl2pPr>
            <a:lvl3pPr marL="720070" indent="0" algn="ctr">
              <a:buNone/>
              <a:defRPr sz="1418"/>
            </a:lvl3pPr>
            <a:lvl4pPr marL="1080105" indent="0" algn="ctr">
              <a:buNone/>
              <a:defRPr sz="1260"/>
            </a:lvl4pPr>
            <a:lvl5pPr marL="1440139" indent="0" algn="ctr">
              <a:buNone/>
              <a:defRPr sz="1260"/>
            </a:lvl5pPr>
            <a:lvl6pPr marL="1800175" indent="0" algn="ctr">
              <a:buNone/>
              <a:defRPr sz="1260"/>
            </a:lvl6pPr>
            <a:lvl7pPr marL="2160210" indent="0" algn="ctr">
              <a:buNone/>
              <a:defRPr sz="1260"/>
            </a:lvl7pPr>
            <a:lvl8pPr marL="2520244" indent="0" algn="ctr">
              <a:buNone/>
              <a:defRPr sz="1260"/>
            </a:lvl8pPr>
            <a:lvl9pPr marL="2880280" indent="0" algn="ctr">
              <a:buNone/>
              <a:defRPr sz="126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22" name="Plassholder for innhold 5"/>
          <p:cNvSpPr>
            <a:spLocks noGrp="1"/>
          </p:cNvSpPr>
          <p:nvPr>
            <p:ph sz="quarter" idx="11"/>
          </p:nvPr>
        </p:nvSpPr>
        <p:spPr>
          <a:xfrm>
            <a:off x="814388" y="14071600"/>
            <a:ext cx="9550148" cy="6579971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4" name="Plassholder for innhold 5"/>
          <p:cNvSpPr>
            <a:spLocks noGrp="1"/>
          </p:cNvSpPr>
          <p:nvPr>
            <p:ph sz="quarter" idx="12"/>
          </p:nvPr>
        </p:nvSpPr>
        <p:spPr>
          <a:xfrm>
            <a:off x="814388" y="21041551"/>
            <a:ext cx="19754850" cy="6546721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5" name="Plassholder for innhold 5"/>
          <p:cNvSpPr>
            <a:spLocks noGrp="1"/>
          </p:cNvSpPr>
          <p:nvPr>
            <p:ph sz="quarter" idx="13"/>
          </p:nvPr>
        </p:nvSpPr>
        <p:spPr>
          <a:xfrm>
            <a:off x="11019089" y="14071600"/>
            <a:ext cx="9550148" cy="6579971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6" name="Plassholder for innhold 5"/>
          <p:cNvSpPr>
            <a:spLocks noGrp="1"/>
          </p:cNvSpPr>
          <p:nvPr>
            <p:ph sz="quarter" idx="19"/>
          </p:nvPr>
        </p:nvSpPr>
        <p:spPr>
          <a:xfrm>
            <a:off x="814388" y="6282268"/>
            <a:ext cx="19754850" cy="7280818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pic>
        <p:nvPicPr>
          <p:cNvPr id="12" name="Bilde 11"/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79851" y1="32864" x2="79851" y2="32864"/>
                        <a14:foregroundMark x1="43750" y1="24883" x2="43750" y2="24883"/>
                        <a14:foregroundMark x1="29384" y1="24883" x2="29384" y2="24883"/>
                        <a14:foregroundMark x1="18190" y1="26761" x2="18190" y2="2676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3772" y="27978254"/>
            <a:ext cx="4565379" cy="1814227"/>
          </a:xfrm>
          <a:prstGeom prst="rect">
            <a:avLst/>
          </a:prstGeom>
        </p:spPr>
      </p:pic>
      <p:sp>
        <p:nvSpPr>
          <p:cNvPr id="13" name="Plassholder for tekst 5"/>
          <p:cNvSpPr>
            <a:spLocks noGrp="1"/>
          </p:cNvSpPr>
          <p:nvPr>
            <p:ph type="body" sz="quarter" idx="22" hasCustomPrompt="1"/>
          </p:nvPr>
        </p:nvSpPr>
        <p:spPr>
          <a:xfrm>
            <a:off x="782638" y="4668838"/>
            <a:ext cx="13077825" cy="746125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EXPO nr. </a:t>
            </a:r>
          </a:p>
        </p:txBody>
      </p:sp>
    </p:spTree>
    <p:extLst>
      <p:ext uri="{BB962C8B-B14F-4D97-AF65-F5344CB8AC3E}">
        <p14:creationId xmlns:p14="http://schemas.microsoft.com/office/powerpoint/2010/main" val="42532941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L_lys blå oppsett ENG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ssholder for bilde 4"/>
          <p:cNvSpPr>
            <a:spLocks noGrp="1"/>
          </p:cNvSpPr>
          <p:nvPr>
            <p:ph type="pic" sz="quarter" idx="15" hasCustomPrompt="1"/>
          </p:nvPr>
        </p:nvSpPr>
        <p:spPr>
          <a:xfrm>
            <a:off x="16527828" y="27978254"/>
            <a:ext cx="4027883" cy="151712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/>
              <a:t>Logo 3</a:t>
            </a:r>
          </a:p>
        </p:txBody>
      </p:sp>
      <p:pic>
        <p:nvPicPr>
          <p:cNvPr id="11" name="Bild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199" y="27830608"/>
            <a:ext cx="6263653" cy="1801372"/>
          </a:xfrm>
          <a:prstGeom prst="rect">
            <a:avLst/>
          </a:prstGeom>
        </p:spPr>
      </p:pic>
      <p:sp>
        <p:nvSpPr>
          <p:cNvPr id="15" name="Tittel 1"/>
          <p:cNvSpPr>
            <a:spLocks noGrp="1"/>
          </p:cNvSpPr>
          <p:nvPr>
            <p:ph type="ctrTitle"/>
          </p:nvPr>
        </p:nvSpPr>
        <p:spPr>
          <a:xfrm>
            <a:off x="837435" y="1671015"/>
            <a:ext cx="15690393" cy="1507069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l">
              <a:lnSpc>
                <a:spcPct val="100000"/>
              </a:lnSpc>
              <a:defRPr sz="6600" b="0">
                <a:solidFill>
                  <a:schemeClr val="tx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16" name="Undertittel 2"/>
          <p:cNvSpPr>
            <a:spLocks noGrp="1"/>
          </p:cNvSpPr>
          <p:nvPr>
            <p:ph type="subTitle" idx="1"/>
          </p:nvPr>
        </p:nvSpPr>
        <p:spPr>
          <a:xfrm>
            <a:off x="837436" y="3568067"/>
            <a:ext cx="15655080" cy="795422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4000">
                <a:solidFill>
                  <a:schemeClr val="tx1"/>
                </a:solidFill>
              </a:defRPr>
            </a:lvl1pPr>
            <a:lvl2pPr marL="360035" indent="0" algn="ctr">
              <a:buNone/>
              <a:defRPr sz="1575"/>
            </a:lvl2pPr>
            <a:lvl3pPr marL="720070" indent="0" algn="ctr">
              <a:buNone/>
              <a:defRPr sz="1418"/>
            </a:lvl3pPr>
            <a:lvl4pPr marL="1080105" indent="0" algn="ctr">
              <a:buNone/>
              <a:defRPr sz="1260"/>
            </a:lvl4pPr>
            <a:lvl5pPr marL="1440139" indent="0" algn="ctr">
              <a:buNone/>
              <a:defRPr sz="1260"/>
            </a:lvl5pPr>
            <a:lvl6pPr marL="1800175" indent="0" algn="ctr">
              <a:buNone/>
              <a:defRPr sz="1260"/>
            </a:lvl6pPr>
            <a:lvl7pPr marL="2160210" indent="0" algn="ctr">
              <a:buNone/>
              <a:defRPr sz="1260"/>
            </a:lvl7pPr>
            <a:lvl8pPr marL="2520244" indent="0" algn="ctr">
              <a:buNone/>
              <a:defRPr sz="1260"/>
            </a:lvl8pPr>
            <a:lvl9pPr marL="2880280" indent="0" algn="ctr">
              <a:buNone/>
              <a:defRPr sz="126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17" name="Plassholder for innhold 5"/>
          <p:cNvSpPr>
            <a:spLocks noGrp="1"/>
          </p:cNvSpPr>
          <p:nvPr>
            <p:ph sz="quarter" idx="11"/>
          </p:nvPr>
        </p:nvSpPr>
        <p:spPr>
          <a:xfrm>
            <a:off x="802039" y="13732772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8" name="Plassholder for innhold 5"/>
          <p:cNvSpPr>
            <a:spLocks noGrp="1"/>
          </p:cNvSpPr>
          <p:nvPr>
            <p:ph sz="quarter" idx="13"/>
          </p:nvPr>
        </p:nvSpPr>
        <p:spPr>
          <a:xfrm>
            <a:off x="11019090" y="13732772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9" name="Plassholder for innhold 5"/>
          <p:cNvSpPr>
            <a:spLocks noGrp="1"/>
          </p:cNvSpPr>
          <p:nvPr>
            <p:ph sz="quarter" idx="19"/>
          </p:nvPr>
        </p:nvSpPr>
        <p:spPr>
          <a:xfrm>
            <a:off x="837436" y="6437782"/>
            <a:ext cx="9550148" cy="6379069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0" name="Plassholder for innhold 5"/>
          <p:cNvSpPr>
            <a:spLocks noGrp="1"/>
          </p:cNvSpPr>
          <p:nvPr>
            <p:ph sz="quarter" idx="20"/>
          </p:nvPr>
        </p:nvSpPr>
        <p:spPr>
          <a:xfrm>
            <a:off x="11019090" y="6437782"/>
            <a:ext cx="9550148" cy="6379069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4" name="Plassholder for innhold 5"/>
          <p:cNvSpPr>
            <a:spLocks noGrp="1"/>
          </p:cNvSpPr>
          <p:nvPr>
            <p:ph sz="quarter" idx="21"/>
          </p:nvPr>
        </p:nvSpPr>
        <p:spPr>
          <a:xfrm>
            <a:off x="11019090" y="20955696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5" name="Plassholder for innhold 5"/>
          <p:cNvSpPr>
            <a:spLocks noGrp="1"/>
          </p:cNvSpPr>
          <p:nvPr>
            <p:ph sz="quarter" idx="22"/>
          </p:nvPr>
        </p:nvSpPr>
        <p:spPr>
          <a:xfrm>
            <a:off x="837435" y="20955696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pic>
        <p:nvPicPr>
          <p:cNvPr id="14" name="Bilde 13"/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79851" y1="32864" x2="79851" y2="32864"/>
                        <a14:foregroundMark x1="43750" y1="24883" x2="43750" y2="24883"/>
                        <a14:foregroundMark x1="29384" y1="24883" x2="29384" y2="24883"/>
                        <a14:foregroundMark x1="18190" y1="26761" x2="18190" y2="2676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3772" y="27978254"/>
            <a:ext cx="4565379" cy="1814227"/>
          </a:xfrm>
          <a:prstGeom prst="rect">
            <a:avLst/>
          </a:prstGeom>
        </p:spPr>
      </p:pic>
      <p:sp>
        <p:nvSpPr>
          <p:cNvPr id="21" name="Plassholder for tekst 5"/>
          <p:cNvSpPr>
            <a:spLocks noGrp="1"/>
          </p:cNvSpPr>
          <p:nvPr>
            <p:ph type="body" sz="quarter" idx="23" hasCustomPrompt="1"/>
          </p:nvPr>
        </p:nvSpPr>
        <p:spPr>
          <a:xfrm>
            <a:off x="782638" y="4668838"/>
            <a:ext cx="13077825" cy="746125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EXPO nr. </a:t>
            </a:r>
          </a:p>
        </p:txBody>
      </p:sp>
    </p:spTree>
    <p:extLst>
      <p:ext uri="{BB962C8B-B14F-4D97-AF65-F5344CB8AC3E}">
        <p14:creationId xmlns:p14="http://schemas.microsoft.com/office/powerpoint/2010/main" val="28852495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L_mørk blå oppsett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ssholder for bilde 4"/>
          <p:cNvSpPr>
            <a:spLocks noGrp="1"/>
          </p:cNvSpPr>
          <p:nvPr>
            <p:ph type="pic" sz="quarter" idx="15" hasCustomPrompt="1"/>
          </p:nvPr>
        </p:nvSpPr>
        <p:spPr>
          <a:xfrm>
            <a:off x="16527828" y="27978254"/>
            <a:ext cx="4027883" cy="151712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/>
              <a:t>Logo 3</a:t>
            </a:r>
          </a:p>
        </p:txBody>
      </p:sp>
      <p:sp>
        <p:nvSpPr>
          <p:cNvPr id="14" name="Tittel 1"/>
          <p:cNvSpPr>
            <a:spLocks noGrp="1"/>
          </p:cNvSpPr>
          <p:nvPr>
            <p:ph type="ctrTitle"/>
          </p:nvPr>
        </p:nvSpPr>
        <p:spPr>
          <a:xfrm>
            <a:off x="783162" y="1759052"/>
            <a:ext cx="15997771" cy="1507069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l">
              <a:lnSpc>
                <a:spcPct val="100000"/>
              </a:lnSpc>
              <a:defRPr sz="6600" b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15" name="Undertittel 2"/>
          <p:cNvSpPr>
            <a:spLocks noGrp="1"/>
          </p:cNvSpPr>
          <p:nvPr>
            <p:ph type="subTitle" idx="1"/>
          </p:nvPr>
        </p:nvSpPr>
        <p:spPr>
          <a:xfrm>
            <a:off x="783162" y="3656104"/>
            <a:ext cx="15961767" cy="795422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4000">
                <a:solidFill>
                  <a:schemeClr val="bg1"/>
                </a:solidFill>
              </a:defRPr>
            </a:lvl1pPr>
            <a:lvl2pPr marL="360035" indent="0" algn="ctr">
              <a:buNone/>
              <a:defRPr sz="1575"/>
            </a:lvl2pPr>
            <a:lvl3pPr marL="720070" indent="0" algn="ctr">
              <a:buNone/>
              <a:defRPr sz="1418"/>
            </a:lvl3pPr>
            <a:lvl4pPr marL="1080105" indent="0" algn="ctr">
              <a:buNone/>
              <a:defRPr sz="1260"/>
            </a:lvl4pPr>
            <a:lvl5pPr marL="1440139" indent="0" algn="ctr">
              <a:buNone/>
              <a:defRPr sz="1260"/>
            </a:lvl5pPr>
            <a:lvl6pPr marL="1800175" indent="0" algn="ctr">
              <a:buNone/>
              <a:defRPr sz="1260"/>
            </a:lvl6pPr>
            <a:lvl7pPr marL="2160210" indent="0" algn="ctr">
              <a:buNone/>
              <a:defRPr sz="1260"/>
            </a:lvl7pPr>
            <a:lvl8pPr marL="2520244" indent="0" algn="ctr">
              <a:buNone/>
              <a:defRPr sz="1260"/>
            </a:lvl8pPr>
            <a:lvl9pPr marL="2880280" indent="0" algn="ctr">
              <a:buNone/>
              <a:defRPr sz="126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20" name="Plassholder for innhold 5"/>
          <p:cNvSpPr>
            <a:spLocks noGrp="1"/>
          </p:cNvSpPr>
          <p:nvPr>
            <p:ph sz="quarter" idx="11"/>
          </p:nvPr>
        </p:nvSpPr>
        <p:spPr>
          <a:xfrm>
            <a:off x="814388" y="13478933"/>
            <a:ext cx="9254419" cy="7172635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1" name="Plassholder for innhold 5"/>
          <p:cNvSpPr>
            <a:spLocks noGrp="1"/>
          </p:cNvSpPr>
          <p:nvPr>
            <p:ph sz="quarter" idx="12"/>
          </p:nvPr>
        </p:nvSpPr>
        <p:spPr>
          <a:xfrm>
            <a:off x="814388" y="21041551"/>
            <a:ext cx="19754850" cy="6546721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2" name="Plassholder for innhold 5"/>
          <p:cNvSpPr>
            <a:spLocks noGrp="1"/>
          </p:cNvSpPr>
          <p:nvPr>
            <p:ph sz="quarter" idx="19"/>
          </p:nvPr>
        </p:nvSpPr>
        <p:spPr>
          <a:xfrm>
            <a:off x="783162" y="7310152"/>
            <a:ext cx="19754850" cy="5778800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8" name="Plassholder for innhold 5"/>
          <p:cNvSpPr>
            <a:spLocks noGrp="1"/>
          </p:cNvSpPr>
          <p:nvPr>
            <p:ph sz="quarter" idx="20"/>
          </p:nvPr>
        </p:nvSpPr>
        <p:spPr>
          <a:xfrm>
            <a:off x="11301292" y="13478934"/>
            <a:ext cx="9254419" cy="7172635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pic>
        <p:nvPicPr>
          <p:cNvPr id="29" name="Bilde 2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4085" y="28040424"/>
            <a:ext cx="5368064" cy="1393995"/>
          </a:xfrm>
          <a:prstGeom prst="rect">
            <a:avLst/>
          </a:prstGeom>
        </p:spPr>
      </p:pic>
      <p:sp>
        <p:nvSpPr>
          <p:cNvPr id="30" name="Plassholder for innhold 4"/>
          <p:cNvSpPr>
            <a:spLocks noGrp="1"/>
          </p:cNvSpPr>
          <p:nvPr>
            <p:ph sz="quarter" idx="21"/>
          </p:nvPr>
        </p:nvSpPr>
        <p:spPr>
          <a:xfrm>
            <a:off x="783162" y="6146797"/>
            <a:ext cx="19786600" cy="863600"/>
          </a:xfrm>
        </p:spPr>
        <p:txBody>
          <a:bodyPr/>
          <a:lstStyle>
            <a:lvl1pPr marL="0" indent="0">
              <a:buNone/>
              <a:defRPr sz="2800"/>
            </a:lvl1pPr>
          </a:lstStyle>
          <a:p>
            <a:pPr lvl="0"/>
            <a:r>
              <a:rPr lang="nb-NO" dirty="0"/>
              <a:t>Rediger tekststiler i malen</a:t>
            </a:r>
            <a:endParaRPr lang="nn-NO" dirty="0"/>
          </a:p>
        </p:txBody>
      </p:sp>
      <p:pic>
        <p:nvPicPr>
          <p:cNvPr id="12" name="Bilde 11"/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79851" y1="32864" x2="79851" y2="32864"/>
                        <a14:foregroundMark x1="43750" y1="24883" x2="43750" y2="24883"/>
                        <a14:foregroundMark x1="29384" y1="24883" x2="29384" y2="24883"/>
                        <a14:foregroundMark x1="18190" y1="26761" x2="18190" y2="2676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3772" y="27978254"/>
            <a:ext cx="4565379" cy="1814227"/>
          </a:xfrm>
          <a:prstGeom prst="rect">
            <a:avLst/>
          </a:prstGeom>
        </p:spPr>
      </p:pic>
      <p:sp>
        <p:nvSpPr>
          <p:cNvPr id="13" name="Plassholder for tekst 5"/>
          <p:cNvSpPr>
            <a:spLocks noGrp="1"/>
          </p:cNvSpPr>
          <p:nvPr>
            <p:ph type="body" sz="quarter" idx="22" hasCustomPrompt="1"/>
          </p:nvPr>
        </p:nvSpPr>
        <p:spPr>
          <a:xfrm>
            <a:off x="782638" y="4668838"/>
            <a:ext cx="13077825" cy="7461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EXPO nr. </a:t>
            </a:r>
          </a:p>
        </p:txBody>
      </p:sp>
    </p:spTree>
    <p:extLst>
      <p:ext uri="{BB962C8B-B14F-4D97-AF65-F5344CB8AC3E}">
        <p14:creationId xmlns:p14="http://schemas.microsoft.com/office/powerpoint/2010/main" val="439438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7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pn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21383625" cy="587328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423928" y="6383867"/>
            <a:ext cx="19165082" cy="2186357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5" name="Bilde 4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75" t="34093" r="26731" b="17145"/>
          <a:stretch/>
        </p:blipFill>
        <p:spPr>
          <a:xfrm>
            <a:off x="15477067" y="-50800"/>
            <a:ext cx="5926666" cy="5960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33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18" r:id="rId2"/>
    <p:sldLayoutId id="2147483742" r:id="rId3"/>
    <p:sldLayoutId id="2147483743" r:id="rId4"/>
  </p:sldLayoutIdLst>
  <p:hf hdr="0" dt="0"/>
  <p:txStyles>
    <p:titleStyle>
      <a:lvl1pPr algn="l" defTabSz="720070" rtl="0" eaLnBrk="1" latinLnBrk="0" hangingPunct="1">
        <a:lnSpc>
          <a:spcPct val="100000"/>
        </a:lnSpc>
        <a:spcBef>
          <a:spcPct val="0"/>
        </a:spcBef>
        <a:buNone/>
        <a:defRPr sz="7200" b="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0026" indent="-270026" algn="l" defTabSz="720070" rtl="0" eaLnBrk="1" latinLnBrk="0" hangingPunct="1">
        <a:lnSpc>
          <a:spcPct val="100000"/>
        </a:lnSpc>
        <a:spcBef>
          <a:spcPts val="788"/>
        </a:spcBef>
        <a:buClr>
          <a:schemeClr val="accent1"/>
        </a:buClr>
        <a:buFont typeface=".AppleSystemUIFont" charset="-120"/>
        <a:buChar char="›"/>
        <a:defRPr sz="5400" kern="1200">
          <a:solidFill>
            <a:schemeClr val="tx2"/>
          </a:solidFill>
          <a:latin typeface="+mn-lt"/>
          <a:ea typeface="+mn-ea"/>
          <a:cs typeface="+mn-cs"/>
        </a:defRPr>
      </a:lvl1pPr>
      <a:lvl2pPr marL="540053" indent="-180018" algn="l" defTabSz="720070" rtl="0" eaLnBrk="1" latinLnBrk="0" hangingPunct="1">
        <a:lnSpc>
          <a:spcPct val="100000"/>
        </a:lnSpc>
        <a:spcBef>
          <a:spcPts val="394"/>
        </a:spcBef>
        <a:buClr>
          <a:schemeClr val="accent1"/>
        </a:buClr>
        <a:buFont typeface=".AppleSystemUIFont" charset="-120"/>
        <a:buChar char="›"/>
        <a:defRPr sz="5400" kern="1200">
          <a:solidFill>
            <a:schemeClr val="tx2"/>
          </a:solidFill>
          <a:latin typeface="+mj-lt"/>
          <a:ea typeface="Georgia" charset="0"/>
          <a:cs typeface="Georgia" charset="0"/>
        </a:defRPr>
      </a:lvl2pPr>
      <a:lvl3pPr marL="900087" indent="-180018" algn="l" defTabSz="720070" rtl="0" eaLnBrk="1" latinLnBrk="0" hangingPunct="1">
        <a:lnSpc>
          <a:spcPct val="100000"/>
        </a:lnSpc>
        <a:spcBef>
          <a:spcPts val="394"/>
        </a:spcBef>
        <a:buClr>
          <a:schemeClr val="accent1"/>
        </a:buClr>
        <a:buFont typeface=".AppleSystemUIFont" charset="-120"/>
        <a:buChar char="›"/>
        <a:defRPr sz="5400" kern="1200">
          <a:solidFill>
            <a:schemeClr val="tx2"/>
          </a:solidFill>
          <a:latin typeface="+mj-lt"/>
          <a:ea typeface="Georgia" charset="0"/>
          <a:cs typeface="Georgia" charset="0"/>
        </a:defRPr>
      </a:lvl3pPr>
      <a:lvl4pPr marL="1260121" indent="-180018" algn="l" defTabSz="720070" rtl="0" eaLnBrk="1" latinLnBrk="0" hangingPunct="1">
        <a:lnSpc>
          <a:spcPct val="100000"/>
        </a:lnSpc>
        <a:spcBef>
          <a:spcPts val="394"/>
        </a:spcBef>
        <a:buClr>
          <a:schemeClr val="accent1"/>
        </a:buClr>
        <a:buFont typeface=".AppleSystemUIFont" charset="-120"/>
        <a:buChar char="›"/>
        <a:defRPr sz="5400" kern="1200">
          <a:solidFill>
            <a:schemeClr val="tx2"/>
          </a:solidFill>
          <a:latin typeface="+mj-lt"/>
          <a:ea typeface="Georgia" charset="0"/>
          <a:cs typeface="Georgia" charset="0"/>
        </a:defRPr>
      </a:lvl4pPr>
      <a:lvl5pPr marL="1620157" indent="-180018" algn="l" defTabSz="720070" rtl="0" eaLnBrk="1" latinLnBrk="0" hangingPunct="1">
        <a:lnSpc>
          <a:spcPct val="100000"/>
        </a:lnSpc>
        <a:spcBef>
          <a:spcPts val="394"/>
        </a:spcBef>
        <a:buClr>
          <a:schemeClr val="accent1"/>
        </a:buClr>
        <a:buFont typeface=".AppleSystemUIFont" charset="-120"/>
        <a:buChar char="›"/>
        <a:defRPr sz="5400" kern="1200">
          <a:solidFill>
            <a:schemeClr val="tx2"/>
          </a:solidFill>
          <a:latin typeface="+mj-lt"/>
          <a:ea typeface="Georgia" charset="0"/>
          <a:cs typeface="Georgia" charset="0"/>
        </a:defRPr>
      </a:lvl5pPr>
      <a:lvl6pPr marL="1980192" indent="-180018" algn="l" defTabSz="720070" rtl="0" eaLnBrk="1" latinLnBrk="0" hangingPunct="1">
        <a:lnSpc>
          <a:spcPct val="90000"/>
        </a:lnSpc>
        <a:spcBef>
          <a:spcPts val="394"/>
        </a:spcBef>
        <a:buFont typeface="Arial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6pPr>
      <a:lvl7pPr marL="2340227" indent="-180018" algn="l" defTabSz="720070" rtl="0" eaLnBrk="1" latinLnBrk="0" hangingPunct="1">
        <a:lnSpc>
          <a:spcPct val="90000"/>
        </a:lnSpc>
        <a:spcBef>
          <a:spcPts val="394"/>
        </a:spcBef>
        <a:buFont typeface="Arial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7pPr>
      <a:lvl8pPr marL="2700262" indent="-180018" algn="l" defTabSz="720070" rtl="0" eaLnBrk="1" latinLnBrk="0" hangingPunct="1">
        <a:lnSpc>
          <a:spcPct val="90000"/>
        </a:lnSpc>
        <a:spcBef>
          <a:spcPts val="394"/>
        </a:spcBef>
        <a:buFont typeface="Arial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8pPr>
      <a:lvl9pPr marL="3060297" indent="-180018" algn="l" defTabSz="720070" rtl="0" eaLnBrk="1" latinLnBrk="0" hangingPunct="1">
        <a:lnSpc>
          <a:spcPct val="90000"/>
        </a:lnSpc>
        <a:spcBef>
          <a:spcPts val="394"/>
        </a:spcBef>
        <a:buFont typeface="Arial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1pPr>
      <a:lvl2pPr marL="360035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2pPr>
      <a:lvl3pPr marL="720070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3pPr>
      <a:lvl4pPr marL="1080105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4pPr>
      <a:lvl5pPr marL="1440139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5pPr>
      <a:lvl6pPr marL="1800175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6pPr>
      <a:lvl7pPr marL="2160210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7pPr>
      <a:lvl8pPr marL="2520244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8pPr>
      <a:lvl9pPr marL="2880280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21383625" cy="587328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423928" y="6739467"/>
            <a:ext cx="19165082" cy="2150797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6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424085" y="28256018"/>
            <a:ext cx="9212696" cy="1984271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788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endParaRPr lang="nb-NO" dirty="0"/>
          </a:p>
        </p:txBody>
      </p:sp>
      <p:sp>
        <p:nvSpPr>
          <p:cNvPr id="17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20587506" y="28247437"/>
            <a:ext cx="789258" cy="1984271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788" b="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fld id="{D0BEE4E4-E047-6A49-BCB9-4D06E7BA237B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5" name="Bilde 4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75" t="34093" r="26731" b="17145"/>
          <a:stretch/>
        </p:blipFill>
        <p:spPr>
          <a:xfrm>
            <a:off x="15477067" y="-50800"/>
            <a:ext cx="5926666" cy="5960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719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7" r:id="rId3"/>
    <p:sldLayoutId id="2147483726" r:id="rId4"/>
  </p:sldLayoutIdLst>
  <p:hf hdr="0" dt="0"/>
  <p:txStyles>
    <p:titleStyle>
      <a:lvl1pPr algn="l" defTabSz="720070" rtl="0" eaLnBrk="1" latinLnBrk="0" hangingPunct="1">
        <a:lnSpc>
          <a:spcPct val="100000"/>
        </a:lnSpc>
        <a:spcBef>
          <a:spcPct val="0"/>
        </a:spcBef>
        <a:buNone/>
        <a:defRPr sz="7200" b="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0026" indent="-270026" algn="l" defTabSz="720070" rtl="0" eaLnBrk="1" latinLnBrk="0" hangingPunct="1">
        <a:lnSpc>
          <a:spcPct val="100000"/>
        </a:lnSpc>
        <a:spcBef>
          <a:spcPts val="788"/>
        </a:spcBef>
        <a:buClr>
          <a:schemeClr val="accent1"/>
        </a:buClr>
        <a:buFont typeface=".AppleSystemUIFont" charset="-120"/>
        <a:buChar char="›"/>
        <a:defRPr sz="5400" kern="1200">
          <a:solidFill>
            <a:schemeClr val="tx2"/>
          </a:solidFill>
          <a:latin typeface="+mn-lt"/>
          <a:ea typeface="+mn-ea"/>
          <a:cs typeface="+mn-cs"/>
        </a:defRPr>
      </a:lvl1pPr>
      <a:lvl2pPr marL="540053" indent="-180018" algn="l" defTabSz="720070" rtl="0" eaLnBrk="1" latinLnBrk="0" hangingPunct="1">
        <a:lnSpc>
          <a:spcPct val="100000"/>
        </a:lnSpc>
        <a:spcBef>
          <a:spcPts val="394"/>
        </a:spcBef>
        <a:buClr>
          <a:schemeClr val="accent1"/>
        </a:buClr>
        <a:buFont typeface=".AppleSystemUIFont" charset="-120"/>
        <a:buChar char="›"/>
        <a:defRPr sz="5400" kern="1200">
          <a:solidFill>
            <a:schemeClr val="tx2"/>
          </a:solidFill>
          <a:latin typeface="+mj-lt"/>
          <a:ea typeface="Georgia" charset="0"/>
          <a:cs typeface="Georgia" charset="0"/>
        </a:defRPr>
      </a:lvl2pPr>
      <a:lvl3pPr marL="900087" indent="-180018" algn="l" defTabSz="720070" rtl="0" eaLnBrk="1" latinLnBrk="0" hangingPunct="1">
        <a:lnSpc>
          <a:spcPct val="100000"/>
        </a:lnSpc>
        <a:spcBef>
          <a:spcPts val="394"/>
        </a:spcBef>
        <a:buClr>
          <a:schemeClr val="accent1"/>
        </a:buClr>
        <a:buFont typeface=".AppleSystemUIFont" charset="-120"/>
        <a:buChar char="›"/>
        <a:defRPr sz="5400" kern="1200">
          <a:solidFill>
            <a:schemeClr val="tx2"/>
          </a:solidFill>
          <a:latin typeface="+mj-lt"/>
          <a:ea typeface="Georgia" charset="0"/>
          <a:cs typeface="Georgia" charset="0"/>
        </a:defRPr>
      </a:lvl3pPr>
      <a:lvl4pPr marL="1260121" indent="-180018" algn="l" defTabSz="720070" rtl="0" eaLnBrk="1" latinLnBrk="0" hangingPunct="1">
        <a:lnSpc>
          <a:spcPct val="100000"/>
        </a:lnSpc>
        <a:spcBef>
          <a:spcPts val="394"/>
        </a:spcBef>
        <a:buClr>
          <a:schemeClr val="accent1"/>
        </a:buClr>
        <a:buFont typeface=".AppleSystemUIFont" charset="-120"/>
        <a:buChar char="›"/>
        <a:defRPr sz="5400" kern="1200">
          <a:solidFill>
            <a:schemeClr val="tx2"/>
          </a:solidFill>
          <a:latin typeface="+mj-lt"/>
          <a:ea typeface="Georgia" charset="0"/>
          <a:cs typeface="Georgia" charset="0"/>
        </a:defRPr>
      </a:lvl4pPr>
      <a:lvl5pPr marL="1620157" indent="-180018" algn="l" defTabSz="720070" rtl="0" eaLnBrk="1" latinLnBrk="0" hangingPunct="1">
        <a:lnSpc>
          <a:spcPct val="100000"/>
        </a:lnSpc>
        <a:spcBef>
          <a:spcPts val="394"/>
        </a:spcBef>
        <a:buClr>
          <a:schemeClr val="accent1"/>
        </a:buClr>
        <a:buFont typeface=".AppleSystemUIFont" charset="-120"/>
        <a:buChar char="›"/>
        <a:defRPr sz="5400" kern="1200">
          <a:solidFill>
            <a:schemeClr val="tx2"/>
          </a:solidFill>
          <a:latin typeface="+mj-lt"/>
          <a:ea typeface="Georgia" charset="0"/>
          <a:cs typeface="Georgia" charset="0"/>
        </a:defRPr>
      </a:lvl5pPr>
      <a:lvl6pPr marL="1980192" indent="-180018" algn="l" defTabSz="720070" rtl="0" eaLnBrk="1" latinLnBrk="0" hangingPunct="1">
        <a:lnSpc>
          <a:spcPct val="90000"/>
        </a:lnSpc>
        <a:spcBef>
          <a:spcPts val="394"/>
        </a:spcBef>
        <a:buFont typeface="Arial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6pPr>
      <a:lvl7pPr marL="2340227" indent="-180018" algn="l" defTabSz="720070" rtl="0" eaLnBrk="1" latinLnBrk="0" hangingPunct="1">
        <a:lnSpc>
          <a:spcPct val="90000"/>
        </a:lnSpc>
        <a:spcBef>
          <a:spcPts val="394"/>
        </a:spcBef>
        <a:buFont typeface="Arial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7pPr>
      <a:lvl8pPr marL="2700262" indent="-180018" algn="l" defTabSz="720070" rtl="0" eaLnBrk="1" latinLnBrk="0" hangingPunct="1">
        <a:lnSpc>
          <a:spcPct val="90000"/>
        </a:lnSpc>
        <a:spcBef>
          <a:spcPts val="394"/>
        </a:spcBef>
        <a:buFont typeface="Arial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8pPr>
      <a:lvl9pPr marL="3060297" indent="-180018" algn="l" defTabSz="720070" rtl="0" eaLnBrk="1" latinLnBrk="0" hangingPunct="1">
        <a:lnSpc>
          <a:spcPct val="90000"/>
        </a:lnSpc>
        <a:spcBef>
          <a:spcPts val="394"/>
        </a:spcBef>
        <a:buFont typeface="Arial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1pPr>
      <a:lvl2pPr marL="360035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2pPr>
      <a:lvl3pPr marL="720070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3pPr>
      <a:lvl4pPr marL="1080105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4pPr>
      <a:lvl5pPr marL="1440139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5pPr>
      <a:lvl6pPr marL="1800175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6pPr>
      <a:lvl7pPr marL="2160210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7pPr>
      <a:lvl8pPr marL="2520244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8pPr>
      <a:lvl9pPr marL="2880280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0" y="-17151"/>
            <a:ext cx="21383625" cy="591798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423928" y="6316133"/>
            <a:ext cx="19165082" cy="2193131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6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424085" y="28256018"/>
            <a:ext cx="9212696" cy="1984271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788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endParaRPr lang="nb-NO" dirty="0"/>
          </a:p>
        </p:txBody>
      </p:sp>
      <p:sp>
        <p:nvSpPr>
          <p:cNvPr id="17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20587506" y="28247437"/>
            <a:ext cx="789258" cy="1984271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788" b="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fld id="{D0BEE4E4-E047-6A49-BCB9-4D06E7BA237B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775" r="43904" b="14749"/>
          <a:stretch/>
        </p:blipFill>
        <p:spPr>
          <a:xfrm>
            <a:off x="14644925" y="-16933"/>
            <a:ext cx="6758808" cy="5909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368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9" r:id="rId2"/>
    <p:sldLayoutId id="2147483734" r:id="rId3"/>
    <p:sldLayoutId id="2147483735" r:id="rId4"/>
  </p:sldLayoutIdLst>
  <p:hf hdr="0" dt="0"/>
  <p:txStyles>
    <p:titleStyle>
      <a:lvl1pPr algn="l" defTabSz="720070" rtl="0" eaLnBrk="1" latinLnBrk="0" hangingPunct="1">
        <a:lnSpc>
          <a:spcPct val="100000"/>
        </a:lnSpc>
        <a:spcBef>
          <a:spcPct val="0"/>
        </a:spcBef>
        <a:buNone/>
        <a:defRPr sz="7200" b="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0026" indent="-270026" algn="l" defTabSz="720070" rtl="0" eaLnBrk="1" latinLnBrk="0" hangingPunct="1">
        <a:lnSpc>
          <a:spcPct val="100000"/>
        </a:lnSpc>
        <a:spcBef>
          <a:spcPts val="788"/>
        </a:spcBef>
        <a:buClr>
          <a:schemeClr val="accent1"/>
        </a:buClr>
        <a:buFont typeface=".AppleSystemUIFont" charset="-120"/>
        <a:buChar char="›"/>
        <a:defRPr sz="5400" kern="1200">
          <a:solidFill>
            <a:schemeClr val="tx2"/>
          </a:solidFill>
          <a:latin typeface="+mn-lt"/>
          <a:ea typeface="+mn-ea"/>
          <a:cs typeface="+mn-cs"/>
        </a:defRPr>
      </a:lvl1pPr>
      <a:lvl2pPr marL="540053" indent="-180018" algn="l" defTabSz="720070" rtl="0" eaLnBrk="1" latinLnBrk="0" hangingPunct="1">
        <a:lnSpc>
          <a:spcPct val="100000"/>
        </a:lnSpc>
        <a:spcBef>
          <a:spcPts val="394"/>
        </a:spcBef>
        <a:buClr>
          <a:schemeClr val="accent1"/>
        </a:buClr>
        <a:buFont typeface=".AppleSystemUIFont" charset="-120"/>
        <a:buChar char="›"/>
        <a:defRPr sz="5400" kern="1200">
          <a:solidFill>
            <a:schemeClr val="tx2"/>
          </a:solidFill>
          <a:latin typeface="+mj-lt"/>
          <a:ea typeface="Georgia" charset="0"/>
          <a:cs typeface="Georgia" charset="0"/>
        </a:defRPr>
      </a:lvl2pPr>
      <a:lvl3pPr marL="900087" indent="-180018" algn="l" defTabSz="720070" rtl="0" eaLnBrk="1" latinLnBrk="0" hangingPunct="1">
        <a:lnSpc>
          <a:spcPct val="100000"/>
        </a:lnSpc>
        <a:spcBef>
          <a:spcPts val="394"/>
        </a:spcBef>
        <a:buClr>
          <a:schemeClr val="accent1"/>
        </a:buClr>
        <a:buFont typeface=".AppleSystemUIFont" charset="-120"/>
        <a:buChar char="›"/>
        <a:defRPr sz="5400" kern="1200">
          <a:solidFill>
            <a:schemeClr val="tx2"/>
          </a:solidFill>
          <a:latin typeface="+mj-lt"/>
          <a:ea typeface="Georgia" charset="0"/>
          <a:cs typeface="Georgia" charset="0"/>
        </a:defRPr>
      </a:lvl3pPr>
      <a:lvl4pPr marL="1260121" indent="-180018" algn="l" defTabSz="720070" rtl="0" eaLnBrk="1" latinLnBrk="0" hangingPunct="1">
        <a:lnSpc>
          <a:spcPct val="100000"/>
        </a:lnSpc>
        <a:spcBef>
          <a:spcPts val="394"/>
        </a:spcBef>
        <a:buClr>
          <a:schemeClr val="accent1"/>
        </a:buClr>
        <a:buFont typeface=".AppleSystemUIFont" charset="-120"/>
        <a:buChar char="›"/>
        <a:defRPr sz="5400" kern="1200">
          <a:solidFill>
            <a:schemeClr val="tx2"/>
          </a:solidFill>
          <a:latin typeface="+mj-lt"/>
          <a:ea typeface="Georgia" charset="0"/>
          <a:cs typeface="Georgia" charset="0"/>
        </a:defRPr>
      </a:lvl4pPr>
      <a:lvl5pPr marL="1620157" indent="-180018" algn="l" defTabSz="720070" rtl="0" eaLnBrk="1" latinLnBrk="0" hangingPunct="1">
        <a:lnSpc>
          <a:spcPct val="100000"/>
        </a:lnSpc>
        <a:spcBef>
          <a:spcPts val="394"/>
        </a:spcBef>
        <a:buClr>
          <a:schemeClr val="accent1"/>
        </a:buClr>
        <a:buFont typeface=".AppleSystemUIFont" charset="-120"/>
        <a:buChar char="›"/>
        <a:defRPr sz="5400" kern="1200">
          <a:solidFill>
            <a:schemeClr val="tx2"/>
          </a:solidFill>
          <a:latin typeface="+mj-lt"/>
          <a:ea typeface="Georgia" charset="0"/>
          <a:cs typeface="Georgia" charset="0"/>
        </a:defRPr>
      </a:lvl5pPr>
      <a:lvl6pPr marL="1980192" indent="-180018" algn="l" defTabSz="720070" rtl="0" eaLnBrk="1" latinLnBrk="0" hangingPunct="1">
        <a:lnSpc>
          <a:spcPct val="90000"/>
        </a:lnSpc>
        <a:spcBef>
          <a:spcPts val="394"/>
        </a:spcBef>
        <a:buFont typeface="Arial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6pPr>
      <a:lvl7pPr marL="2340227" indent="-180018" algn="l" defTabSz="720070" rtl="0" eaLnBrk="1" latinLnBrk="0" hangingPunct="1">
        <a:lnSpc>
          <a:spcPct val="90000"/>
        </a:lnSpc>
        <a:spcBef>
          <a:spcPts val="394"/>
        </a:spcBef>
        <a:buFont typeface="Arial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7pPr>
      <a:lvl8pPr marL="2700262" indent="-180018" algn="l" defTabSz="720070" rtl="0" eaLnBrk="1" latinLnBrk="0" hangingPunct="1">
        <a:lnSpc>
          <a:spcPct val="90000"/>
        </a:lnSpc>
        <a:spcBef>
          <a:spcPts val="394"/>
        </a:spcBef>
        <a:buFont typeface="Arial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8pPr>
      <a:lvl9pPr marL="3060297" indent="-180018" algn="l" defTabSz="720070" rtl="0" eaLnBrk="1" latinLnBrk="0" hangingPunct="1">
        <a:lnSpc>
          <a:spcPct val="90000"/>
        </a:lnSpc>
        <a:spcBef>
          <a:spcPts val="394"/>
        </a:spcBef>
        <a:buFont typeface="Arial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1pPr>
      <a:lvl2pPr marL="360035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2pPr>
      <a:lvl3pPr marL="720070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3pPr>
      <a:lvl4pPr marL="1080105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4pPr>
      <a:lvl5pPr marL="1440139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5pPr>
      <a:lvl6pPr marL="1800175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6pPr>
      <a:lvl7pPr marL="2160210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7pPr>
      <a:lvl8pPr marL="2520244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8pPr>
      <a:lvl9pPr marL="2880280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0" y="-17151"/>
            <a:ext cx="21383625" cy="591798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423928" y="6316133"/>
            <a:ext cx="19165082" cy="2193131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6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424085" y="28256018"/>
            <a:ext cx="9212696" cy="1984271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788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endParaRPr lang="nb-NO" dirty="0"/>
          </a:p>
        </p:txBody>
      </p:sp>
      <p:sp>
        <p:nvSpPr>
          <p:cNvPr id="17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20587506" y="28247437"/>
            <a:ext cx="789258" cy="1984271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788" b="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fld id="{D0BEE4E4-E047-6A49-BCB9-4D06E7BA237B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775" r="43904" b="14749"/>
          <a:stretch/>
        </p:blipFill>
        <p:spPr>
          <a:xfrm>
            <a:off x="14644925" y="-16933"/>
            <a:ext cx="6758808" cy="5909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002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</p:sldLayoutIdLst>
  <p:hf hdr="0" dt="0"/>
  <p:txStyles>
    <p:titleStyle>
      <a:lvl1pPr algn="l" defTabSz="720070" rtl="0" eaLnBrk="1" latinLnBrk="0" hangingPunct="1">
        <a:lnSpc>
          <a:spcPct val="100000"/>
        </a:lnSpc>
        <a:spcBef>
          <a:spcPct val="0"/>
        </a:spcBef>
        <a:buNone/>
        <a:defRPr sz="7200" b="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0026" indent="-270026" algn="l" defTabSz="720070" rtl="0" eaLnBrk="1" latinLnBrk="0" hangingPunct="1">
        <a:lnSpc>
          <a:spcPct val="100000"/>
        </a:lnSpc>
        <a:spcBef>
          <a:spcPts val="788"/>
        </a:spcBef>
        <a:buClr>
          <a:schemeClr val="accent1"/>
        </a:buClr>
        <a:buFont typeface=".AppleSystemUIFont" charset="-120"/>
        <a:buChar char="›"/>
        <a:defRPr sz="5400" kern="1200">
          <a:solidFill>
            <a:schemeClr val="tx2"/>
          </a:solidFill>
          <a:latin typeface="+mn-lt"/>
          <a:ea typeface="+mn-ea"/>
          <a:cs typeface="+mn-cs"/>
        </a:defRPr>
      </a:lvl1pPr>
      <a:lvl2pPr marL="540053" indent="-180018" algn="l" defTabSz="720070" rtl="0" eaLnBrk="1" latinLnBrk="0" hangingPunct="1">
        <a:lnSpc>
          <a:spcPct val="100000"/>
        </a:lnSpc>
        <a:spcBef>
          <a:spcPts val="394"/>
        </a:spcBef>
        <a:buClr>
          <a:schemeClr val="accent1"/>
        </a:buClr>
        <a:buFont typeface=".AppleSystemUIFont" charset="-120"/>
        <a:buChar char="›"/>
        <a:defRPr sz="5400" kern="1200">
          <a:solidFill>
            <a:schemeClr val="tx2"/>
          </a:solidFill>
          <a:latin typeface="+mj-lt"/>
          <a:ea typeface="Georgia" charset="0"/>
          <a:cs typeface="Georgia" charset="0"/>
        </a:defRPr>
      </a:lvl2pPr>
      <a:lvl3pPr marL="900087" indent="-180018" algn="l" defTabSz="720070" rtl="0" eaLnBrk="1" latinLnBrk="0" hangingPunct="1">
        <a:lnSpc>
          <a:spcPct val="100000"/>
        </a:lnSpc>
        <a:spcBef>
          <a:spcPts val="394"/>
        </a:spcBef>
        <a:buClr>
          <a:schemeClr val="accent1"/>
        </a:buClr>
        <a:buFont typeface=".AppleSystemUIFont" charset="-120"/>
        <a:buChar char="›"/>
        <a:defRPr sz="5400" kern="1200">
          <a:solidFill>
            <a:schemeClr val="tx2"/>
          </a:solidFill>
          <a:latin typeface="+mj-lt"/>
          <a:ea typeface="Georgia" charset="0"/>
          <a:cs typeface="Georgia" charset="0"/>
        </a:defRPr>
      </a:lvl3pPr>
      <a:lvl4pPr marL="1260121" indent="-180018" algn="l" defTabSz="720070" rtl="0" eaLnBrk="1" latinLnBrk="0" hangingPunct="1">
        <a:lnSpc>
          <a:spcPct val="100000"/>
        </a:lnSpc>
        <a:spcBef>
          <a:spcPts val="394"/>
        </a:spcBef>
        <a:buClr>
          <a:schemeClr val="accent1"/>
        </a:buClr>
        <a:buFont typeface=".AppleSystemUIFont" charset="-120"/>
        <a:buChar char="›"/>
        <a:defRPr sz="5400" kern="1200">
          <a:solidFill>
            <a:schemeClr val="tx2"/>
          </a:solidFill>
          <a:latin typeface="+mj-lt"/>
          <a:ea typeface="Georgia" charset="0"/>
          <a:cs typeface="Georgia" charset="0"/>
        </a:defRPr>
      </a:lvl4pPr>
      <a:lvl5pPr marL="1620157" indent="-180018" algn="l" defTabSz="720070" rtl="0" eaLnBrk="1" latinLnBrk="0" hangingPunct="1">
        <a:lnSpc>
          <a:spcPct val="100000"/>
        </a:lnSpc>
        <a:spcBef>
          <a:spcPts val="394"/>
        </a:spcBef>
        <a:buClr>
          <a:schemeClr val="accent1"/>
        </a:buClr>
        <a:buFont typeface=".AppleSystemUIFont" charset="-120"/>
        <a:buChar char="›"/>
        <a:defRPr sz="5400" kern="1200">
          <a:solidFill>
            <a:schemeClr val="tx2"/>
          </a:solidFill>
          <a:latin typeface="+mj-lt"/>
          <a:ea typeface="Georgia" charset="0"/>
          <a:cs typeface="Georgia" charset="0"/>
        </a:defRPr>
      </a:lvl5pPr>
      <a:lvl6pPr marL="1980192" indent="-180018" algn="l" defTabSz="720070" rtl="0" eaLnBrk="1" latinLnBrk="0" hangingPunct="1">
        <a:lnSpc>
          <a:spcPct val="90000"/>
        </a:lnSpc>
        <a:spcBef>
          <a:spcPts val="394"/>
        </a:spcBef>
        <a:buFont typeface="Arial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6pPr>
      <a:lvl7pPr marL="2340227" indent="-180018" algn="l" defTabSz="720070" rtl="0" eaLnBrk="1" latinLnBrk="0" hangingPunct="1">
        <a:lnSpc>
          <a:spcPct val="90000"/>
        </a:lnSpc>
        <a:spcBef>
          <a:spcPts val="394"/>
        </a:spcBef>
        <a:buFont typeface="Arial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7pPr>
      <a:lvl8pPr marL="2700262" indent="-180018" algn="l" defTabSz="720070" rtl="0" eaLnBrk="1" latinLnBrk="0" hangingPunct="1">
        <a:lnSpc>
          <a:spcPct val="90000"/>
        </a:lnSpc>
        <a:spcBef>
          <a:spcPts val="394"/>
        </a:spcBef>
        <a:buFont typeface="Arial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8pPr>
      <a:lvl9pPr marL="3060297" indent="-180018" algn="l" defTabSz="720070" rtl="0" eaLnBrk="1" latinLnBrk="0" hangingPunct="1">
        <a:lnSpc>
          <a:spcPct val="90000"/>
        </a:lnSpc>
        <a:spcBef>
          <a:spcPts val="394"/>
        </a:spcBef>
        <a:buFont typeface="Arial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1pPr>
      <a:lvl2pPr marL="360035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2pPr>
      <a:lvl3pPr marL="720070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3pPr>
      <a:lvl4pPr marL="1080105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4pPr>
      <a:lvl5pPr marL="1440139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5pPr>
      <a:lvl6pPr marL="1800175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6pPr>
      <a:lvl7pPr marL="2160210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7pPr>
      <a:lvl8pPr marL="2520244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8pPr>
      <a:lvl9pPr marL="2880280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sz="8000" dirty="0"/>
              <a:t>Cyber </a:t>
            </a:r>
            <a:r>
              <a:rPr lang="nb-NO" sz="8000" dirty="0" err="1"/>
              <a:t>Gathering</a:t>
            </a:r>
            <a:r>
              <a:rPr lang="nb-NO" sz="8000" dirty="0"/>
              <a:t> &amp; </a:t>
            </a:r>
            <a:r>
              <a:rPr lang="nb-NO" sz="8000" dirty="0" err="1"/>
              <a:t>Detection</a:t>
            </a:r>
            <a:r>
              <a:rPr lang="nb-NO" sz="8000" dirty="0"/>
              <a:t> </a:t>
            </a:r>
            <a:r>
              <a:rPr lang="nb-NO" sz="8000" dirty="0" err="1"/>
              <a:t>Tool</a:t>
            </a:r>
            <a:endParaRPr lang="nb-NO" sz="8000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Kay Siver Bø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nb-NO" sz="6000" dirty="0"/>
              <a:t>Resultat</a:t>
            </a:r>
          </a:p>
          <a:p>
            <a:r>
              <a:rPr lang="nb-NO" dirty="0" err="1"/>
              <a:t>ReGen</a:t>
            </a:r>
            <a:r>
              <a:rPr lang="nb-NO" dirty="0"/>
              <a:t>-programsystemet</a:t>
            </a:r>
          </a:p>
        </p:txBody>
      </p:sp>
      <p:sp>
        <p:nvSpPr>
          <p:cNvPr id="6" name="Plassholder for bilde 5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7" name="Plassholder for innhold 6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r>
              <a:rPr lang="nb-NO" sz="6000" dirty="0"/>
              <a:t>Problemstilling</a:t>
            </a:r>
          </a:p>
          <a:p>
            <a:r>
              <a:rPr lang="nb-NO" dirty="0"/>
              <a:t>Lag </a:t>
            </a:r>
            <a:r>
              <a:rPr lang="nb-NO" dirty="0" err="1"/>
              <a:t>eit</a:t>
            </a:r>
            <a:r>
              <a:rPr lang="nb-NO" dirty="0"/>
              <a:t> datainnsamlingssystem med rapporteringsfunksjonalitet. </a:t>
            </a:r>
          </a:p>
          <a:p>
            <a:endParaRPr lang="nb-NO" dirty="0"/>
          </a:p>
          <a:p>
            <a:r>
              <a:rPr lang="nb-NO" sz="6000" dirty="0" err="1"/>
              <a:t>Arbeidsopppåver</a:t>
            </a:r>
            <a:endParaRPr lang="nb-NO" sz="60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b-NO" dirty="0"/>
              <a:t>Lag REST API-</a:t>
            </a:r>
            <a:r>
              <a:rPr lang="nb-NO" dirty="0" err="1"/>
              <a:t>klientar</a:t>
            </a:r>
            <a:r>
              <a:rPr lang="nb-NO" dirty="0"/>
              <a:t> for 3 </a:t>
            </a:r>
            <a:r>
              <a:rPr lang="nb-NO" dirty="0" err="1"/>
              <a:t>tenester</a:t>
            </a:r>
            <a:endParaRPr lang="nb-NO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b-NO" dirty="0"/>
              <a:t>Utvikle spesialfilformat for konfigurasjonslagring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b-NO" dirty="0"/>
              <a:t>Generer rapport basert på </a:t>
            </a:r>
            <a:r>
              <a:rPr lang="nb-NO" dirty="0" err="1"/>
              <a:t>OpenXML</a:t>
            </a:r>
            <a:r>
              <a:rPr lang="nb-NO" dirty="0"/>
              <a:t>-standarden.</a:t>
            </a:r>
          </a:p>
        </p:txBody>
      </p:sp>
      <p:sp>
        <p:nvSpPr>
          <p:cNvPr id="9" name="Plassholder for innhold 8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r>
              <a:rPr lang="nb-NO" dirty="0"/>
              <a:t>Campus Kronstad, Bergen. Institutt for datateknologi, elektroteknologi og realfag</a:t>
            </a:r>
          </a:p>
        </p:txBody>
      </p:sp>
      <p:sp>
        <p:nvSpPr>
          <p:cNvPr id="10" name="Plassholder for tekst 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nb-NO" dirty="0"/>
              <a:t>BO22EB-02</a:t>
            </a:r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4B62F8CB-3555-2167-C14B-A15254DD3F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33705" y="9408412"/>
            <a:ext cx="7956718" cy="5711732"/>
          </a:xfrm>
          <a:prstGeom prst="rect">
            <a:avLst/>
          </a:prstGeom>
        </p:spPr>
      </p:pic>
      <p:pic>
        <p:nvPicPr>
          <p:cNvPr id="12" name="Bilde 11">
            <a:extLst>
              <a:ext uri="{FF2B5EF4-FFF2-40B4-BE49-F238E27FC236}">
                <a16:creationId xmlns:a16="http://schemas.microsoft.com/office/drawing/2014/main" id="{E0549516-A268-BB1A-1725-116750E2D4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912" y="15400674"/>
            <a:ext cx="11097387" cy="58053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Bilde 12">
            <a:extLst>
              <a:ext uri="{FF2B5EF4-FFF2-40B4-BE49-F238E27FC236}">
                <a16:creationId xmlns:a16="http://schemas.microsoft.com/office/drawing/2014/main" id="{974E9357-7FE9-6085-15AA-DF994F068DB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912" y="21206007"/>
            <a:ext cx="11097387" cy="6108519"/>
          </a:xfrm>
          <a:prstGeom prst="rect">
            <a:avLst/>
          </a:prstGeom>
        </p:spPr>
      </p:pic>
      <p:pic>
        <p:nvPicPr>
          <p:cNvPr id="17" name="Bilde 16">
            <a:extLst>
              <a:ext uri="{FF2B5EF4-FFF2-40B4-BE49-F238E27FC236}">
                <a16:creationId xmlns:a16="http://schemas.microsoft.com/office/drawing/2014/main" id="{E5AA5496-6015-AB95-03C2-EDE7DFC2C2F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33705" y="15213038"/>
            <a:ext cx="5149112" cy="12679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01066"/>
      </p:ext>
    </p:extLst>
  </p:cSld>
  <p:clrMapOvr>
    <a:masterClrMapping/>
  </p:clrMapOvr>
</p:sld>
</file>

<file path=ppt/theme/theme1.xml><?xml version="1.0" encoding="utf-8"?>
<a:theme xmlns:a="http://schemas.openxmlformats.org/drawingml/2006/main" name="HVL_lys blå">
  <a:themeElements>
    <a:clrScheme name="HVL">
      <a:dk1>
        <a:srgbClr val="515151"/>
      </a:dk1>
      <a:lt1>
        <a:srgbClr val="FFFFFF"/>
      </a:lt1>
      <a:dk2>
        <a:srgbClr val="004357"/>
      </a:dk2>
      <a:lt2>
        <a:srgbClr val="C9D5DA"/>
      </a:lt2>
      <a:accent1>
        <a:srgbClr val="00AFBA"/>
      </a:accent1>
      <a:accent2>
        <a:srgbClr val="97DF9A"/>
      </a:accent2>
      <a:accent3>
        <a:srgbClr val="EB6852"/>
      </a:accent3>
      <a:accent4>
        <a:srgbClr val="F9DE45"/>
      </a:accent4>
      <a:accent5>
        <a:srgbClr val="64D0DF"/>
      </a:accent5>
      <a:accent6>
        <a:srgbClr val="6D2439"/>
      </a:accent6>
      <a:hlink>
        <a:srgbClr val="008AAF"/>
      </a:hlink>
      <a:folHlink>
        <a:srgbClr val="00948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VL_ppt_mal_oppdatert" id="{34A3C5B7-7DCF-A541-AE3D-AB30F07D0F84}" vid="{252C16CA-3E9D-B540-84BD-D5E99CBB698B}"/>
    </a:ext>
  </a:extLst>
</a:theme>
</file>

<file path=ppt/theme/theme2.xml><?xml version="1.0" encoding="utf-8"?>
<a:theme xmlns:a="http://schemas.openxmlformats.org/drawingml/2006/main" name="HVL_lys blå ENG">
  <a:themeElements>
    <a:clrScheme name="HVL">
      <a:dk1>
        <a:srgbClr val="515151"/>
      </a:dk1>
      <a:lt1>
        <a:srgbClr val="FFFFFF"/>
      </a:lt1>
      <a:dk2>
        <a:srgbClr val="004357"/>
      </a:dk2>
      <a:lt2>
        <a:srgbClr val="C9D5DA"/>
      </a:lt2>
      <a:accent1>
        <a:srgbClr val="00AFBA"/>
      </a:accent1>
      <a:accent2>
        <a:srgbClr val="97DF9A"/>
      </a:accent2>
      <a:accent3>
        <a:srgbClr val="EB6852"/>
      </a:accent3>
      <a:accent4>
        <a:srgbClr val="F9DE45"/>
      </a:accent4>
      <a:accent5>
        <a:srgbClr val="64D0DF"/>
      </a:accent5>
      <a:accent6>
        <a:srgbClr val="6D2439"/>
      </a:accent6>
      <a:hlink>
        <a:srgbClr val="008AAF"/>
      </a:hlink>
      <a:folHlink>
        <a:srgbClr val="00948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VL_ppt_mal_oppdatert" id="{34A3C5B7-7DCF-A541-AE3D-AB30F07D0F84}" vid="{252C16CA-3E9D-B540-84BD-D5E99CBB698B}"/>
    </a:ext>
  </a:extLst>
</a:theme>
</file>

<file path=ppt/theme/theme3.xml><?xml version="1.0" encoding="utf-8"?>
<a:theme xmlns:a="http://schemas.openxmlformats.org/drawingml/2006/main" name="HVL_mørk blå ">
  <a:themeElements>
    <a:clrScheme name="HVL">
      <a:dk1>
        <a:srgbClr val="515151"/>
      </a:dk1>
      <a:lt1>
        <a:srgbClr val="FFFFFF"/>
      </a:lt1>
      <a:dk2>
        <a:srgbClr val="004357"/>
      </a:dk2>
      <a:lt2>
        <a:srgbClr val="C9D5DA"/>
      </a:lt2>
      <a:accent1>
        <a:srgbClr val="00AFBA"/>
      </a:accent1>
      <a:accent2>
        <a:srgbClr val="97DF9A"/>
      </a:accent2>
      <a:accent3>
        <a:srgbClr val="EB6852"/>
      </a:accent3>
      <a:accent4>
        <a:srgbClr val="F9DE45"/>
      </a:accent4>
      <a:accent5>
        <a:srgbClr val="64D0DF"/>
      </a:accent5>
      <a:accent6>
        <a:srgbClr val="6D2439"/>
      </a:accent6>
      <a:hlink>
        <a:srgbClr val="008AAF"/>
      </a:hlink>
      <a:folHlink>
        <a:srgbClr val="00948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VL_ppt_mal_oppdatert" id="{34A3C5B7-7DCF-A541-AE3D-AB30F07D0F84}" vid="{252C16CA-3E9D-B540-84BD-D5E99CBB698B}"/>
    </a:ext>
  </a:extLst>
</a:theme>
</file>

<file path=ppt/theme/theme4.xml><?xml version="1.0" encoding="utf-8"?>
<a:theme xmlns:a="http://schemas.openxmlformats.org/drawingml/2006/main" name="HVL_mørk blå  ENG">
  <a:themeElements>
    <a:clrScheme name="HVL">
      <a:dk1>
        <a:srgbClr val="515151"/>
      </a:dk1>
      <a:lt1>
        <a:srgbClr val="FFFFFF"/>
      </a:lt1>
      <a:dk2>
        <a:srgbClr val="004357"/>
      </a:dk2>
      <a:lt2>
        <a:srgbClr val="C9D5DA"/>
      </a:lt2>
      <a:accent1>
        <a:srgbClr val="00AFBA"/>
      </a:accent1>
      <a:accent2>
        <a:srgbClr val="97DF9A"/>
      </a:accent2>
      <a:accent3>
        <a:srgbClr val="EB6852"/>
      </a:accent3>
      <a:accent4>
        <a:srgbClr val="F9DE45"/>
      </a:accent4>
      <a:accent5>
        <a:srgbClr val="64D0DF"/>
      </a:accent5>
      <a:accent6>
        <a:srgbClr val="6D2439"/>
      </a:accent6>
      <a:hlink>
        <a:srgbClr val="008AAF"/>
      </a:hlink>
      <a:folHlink>
        <a:srgbClr val="00948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VL_ppt_mal_oppdatert" id="{34A3C5B7-7DCF-A541-AE3D-AB30F07D0F84}" vid="{252C16CA-3E9D-B540-84BD-D5E99CBB698B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HVL_ppt_mal</Template>
  <TotalTime>5891</TotalTime>
  <Words>47</Words>
  <Application>Microsoft Office PowerPoint</Application>
  <PresentationFormat>Egendefinert</PresentationFormat>
  <Paragraphs>13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4</vt:i4>
      </vt:variant>
      <vt:variant>
        <vt:lpstr>Lysbildetitler</vt:lpstr>
      </vt:variant>
      <vt:variant>
        <vt:i4>1</vt:i4>
      </vt:variant>
    </vt:vector>
  </HeadingPairs>
  <TitlesOfParts>
    <vt:vector size="8" baseType="lpstr">
      <vt:lpstr>.AppleSystemUIFont</vt:lpstr>
      <vt:lpstr>Arial</vt:lpstr>
      <vt:lpstr>Calibri</vt:lpstr>
      <vt:lpstr>HVL_lys blå</vt:lpstr>
      <vt:lpstr>HVL_lys blå ENG</vt:lpstr>
      <vt:lpstr>HVL_mørk blå </vt:lpstr>
      <vt:lpstr>HVL_mørk blå  ENG</vt:lpstr>
      <vt:lpstr>Cyber Gathering &amp; Detection Tool</vt:lpstr>
    </vt:vector>
  </TitlesOfParts>
  <Company>Hogskolen i Bergen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Kamilla Hedvig Halvorsen Myklebust</dc:creator>
  <cp:lastModifiedBy>Kay Siver Bø</cp:lastModifiedBy>
  <cp:revision>44</cp:revision>
  <dcterms:created xsi:type="dcterms:W3CDTF">2016-11-30T08:20:17Z</dcterms:created>
  <dcterms:modified xsi:type="dcterms:W3CDTF">2022-05-29T13:13:06Z</dcterms:modified>
</cp:coreProperties>
</file>