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6"/>
  </p:notesMasterIdLst>
  <p:sldIdLst>
    <p:sldId id="265" r:id="rId5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EADCF-337B-4DA5-A5CB-D03C0DCD82E3}" v="246" dt="2022-05-29T20:10:12.694"/>
    <p1510:client id="{8124AB75-E0ED-4D47-9040-B88C3CA89481}" v="96" dt="2022-05-30T11:49:15.134"/>
    <p1510:client id="{875085C5-0C66-4F85-8718-D0160A8E2C8A}" v="157" dt="2022-05-30T12:54:2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133" y="-358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30.05.2022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/>
              <a:t>Rediger tekststiler i malen</a:t>
            </a:r>
            <a:endParaRPr lang="nn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2"/>
          </p:nvPr>
        </p:nvSpPr>
        <p:spPr>
          <a:xfrm>
            <a:off x="10690493" y="20839289"/>
            <a:ext cx="9863898" cy="6482756"/>
          </a:xfrm>
        </p:spPr>
        <p:txBody>
          <a:bodyPr/>
          <a:lstStyle/>
          <a:p>
            <a:r>
              <a:rPr lang="nb-NO" b="1" dirty="0"/>
              <a:t>Resultat: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Utviklet et grafisk brukergrensesnitt i Python, med «Computer Vision»-metoder fra OpenCV.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Mulighet for kombinering av forskjellige «tracking» algoritmer.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Sender ut kameraets posisjonsendring i forhold til et markert objekt, for å regulere ROV-ens posisjon.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  <a:p>
            <a:endParaRPr lang="nb-NO" dirty="0"/>
          </a:p>
        </p:txBody>
      </p:sp>
      <p:pic>
        <p:nvPicPr>
          <p:cNvPr id="17" name="Plassholder for bilde 16" descr="Et bilde som inneholder tekst&#10;&#10;Automatisk generert beskrivelse">
            <a:extLst>
              <a:ext uri="{FF2B5EF4-FFF2-40B4-BE49-F238E27FC236}">
                <a16:creationId xmlns:a16="http://schemas.microsoft.com/office/drawing/2014/main" id="{444D05E7-FF5B-1BCE-9133-B21D03F168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3577" b="3577"/>
          <a:stretch>
            <a:fillRect/>
          </a:stretch>
        </p:blipFill>
        <p:spPr>
          <a:xfrm>
            <a:off x="14099458" y="27978100"/>
            <a:ext cx="6456252" cy="1517650"/>
          </a:xfrm>
          <a:noFill/>
          <a:ln>
            <a:noFill/>
          </a:ln>
          <a:effectLst>
            <a:outerShdw blurRad="101600" algn="ctr" rotWithShape="0">
              <a:schemeClr val="bg1">
                <a:alpha val="65000"/>
              </a:schemeClr>
            </a:outerShdw>
            <a:softEdge rad="0"/>
          </a:effectLst>
        </p:spPr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pc="25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ESTIMERING AV POSISJONSENDRING VED COMPUTER VISION</a:t>
            </a:r>
            <a:br>
              <a:rPr lang="nn-NO" sz="1800" spc="25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nb-NO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783161" y="3061905"/>
            <a:ext cx="15961767" cy="79542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3000"/>
              </a:spcAft>
            </a:pPr>
            <a:r>
              <a:rPr lang="nn-NO" sz="3600" i="0" spc="65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Bjørnar Årvik, Jan Steinar Stuvik, Eirik Holme Grutle</a:t>
            </a:r>
            <a:endParaRPr lang="nn-NO" sz="3600" i="1" spc="65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9"/>
          </p:nvPr>
        </p:nvSpPr>
        <p:spPr>
          <a:xfrm>
            <a:off x="783161" y="6459299"/>
            <a:ext cx="7505434" cy="5297271"/>
          </a:xfrm>
        </p:spPr>
        <p:txBody>
          <a:bodyPr/>
          <a:lstStyle/>
          <a:p>
            <a:r>
              <a:rPr lang="nb-NO" b="1" dirty="0"/>
              <a:t>Problemstilling: </a:t>
            </a:r>
          </a:p>
          <a:p>
            <a:r>
              <a:rPr lang="nb-NO" sz="3200" b="0" i="0" u="none" strike="noStrike" dirty="0">
                <a:effectLst/>
                <a:latin typeface="Calibri" panose="020F0502020204030204" pitchFamily="34" charset="0"/>
              </a:rPr>
              <a:t>Lage en programvare som ved bruk av «computer-vision» kan oppfatte et objekt som igjen kan brukes for å tolke forflytning i vertikal-, horisontal- og dybde-retning </a:t>
            </a:r>
            <a:r>
              <a:rPr lang="nb-NO" sz="3200" dirty="0">
                <a:latin typeface="Calibri" panose="020F0502020204030204" pitchFamily="34" charset="0"/>
              </a:rPr>
              <a:t>i </a:t>
            </a:r>
            <a:r>
              <a:rPr lang="nb-NO" sz="3200" b="0" i="0" u="none" strike="noStrike" dirty="0">
                <a:effectLst/>
                <a:latin typeface="Calibri" panose="020F0502020204030204" pitchFamily="34" charset="0"/>
              </a:rPr>
              <a:t>bildet fra ett enkelt kamera på en</a:t>
            </a:r>
            <a:r>
              <a:rPr lang="nb-NO" sz="3200" b="0" i="0" dirty="0">
                <a:effectLst/>
                <a:latin typeface="Calibri" panose="020F0502020204030204" pitchFamily="34" charset="0"/>
              </a:rPr>
              <a:t>​ </a:t>
            </a:r>
            <a:r>
              <a:rPr lang="nb-NO" sz="3200" b="0" i="0" u="none" strike="noStrike" dirty="0">
                <a:effectLst/>
                <a:latin typeface="Calibri" panose="020F0502020204030204" pitchFamily="34" charset="0"/>
              </a:rPr>
              <a:t>ROV. Dette skal da kunne brukes i regulator for posisjonering av en ROV.  </a:t>
            </a:r>
            <a:br>
              <a:rPr lang="nb-NO" sz="1200" b="0" i="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nb-NO" sz="2800" b="1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20"/>
          </p:nvPr>
        </p:nvSpPr>
        <p:spPr>
          <a:xfrm>
            <a:off x="217162" y="20203190"/>
            <a:ext cx="9254419" cy="665780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b-NO" b="1" dirty="0"/>
              <a:t>Teknologi: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Computer vision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Maskinlæring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Python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Tkinter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OpenCV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 err="1"/>
              <a:t>AruCo</a:t>
            </a:r>
            <a:endParaRPr lang="nb-NO" sz="3200" dirty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b="1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22"/>
          </p:nvPr>
        </p:nvSpPr>
        <p:spPr>
          <a:xfrm>
            <a:off x="783161" y="3773551"/>
            <a:ext cx="16427676" cy="473757"/>
          </a:xfrm>
        </p:spPr>
        <p:txBody>
          <a:bodyPr/>
          <a:lstStyle/>
          <a:p>
            <a:pPr marL="0" indent="0">
              <a:buNone/>
            </a:pPr>
            <a:r>
              <a:rPr lang="nb-NO" sz="2800"/>
              <a:t>BO22EH-01</a:t>
            </a:r>
          </a:p>
          <a:p>
            <a:pPr marL="0" indent="0">
              <a:buNone/>
            </a:pPr>
            <a:r>
              <a:rPr lang="nb-NO"/>
              <a:t>Fakultetet for ingeniør- og naturvitenskap</a:t>
            </a:r>
          </a:p>
          <a:p>
            <a:pPr marL="0" indent="0">
              <a:buNone/>
            </a:pPr>
            <a:r>
              <a:rPr lang="nb-NO" sz="4000"/>
              <a:t>Institutt for datateknologi, elektroteknologi og realfag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EF53FE-DBC2-D6CC-A796-01BB2956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029" y="5160180"/>
            <a:ext cx="8001427" cy="6301040"/>
          </a:xfrm>
          <a:prstGeom prst="rect">
            <a:avLst/>
          </a:prstGeom>
          <a:effectLst>
            <a:outerShdw blurRad="50800" dist="25400" dir="5400000" algn="ctr" rotWithShape="0">
              <a:schemeClr val="bg1"/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C87311-295C-4557-015A-1276AD743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74" r="5420" b="6451"/>
          <a:stretch/>
        </p:blipFill>
        <p:spPr>
          <a:xfrm>
            <a:off x="1004562" y="12594531"/>
            <a:ext cx="18839995" cy="66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8186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31</TotalTime>
  <Words>139</Words>
  <Application>Microsoft Office PowerPoint</Application>
  <PresentationFormat>Egendefinert</PresentationFormat>
  <Paragraphs>20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10" baseType="lpstr">
      <vt:lpstr>Meiryo</vt:lpstr>
      <vt:lpstr>.AppleSystemUIFont</vt:lpstr>
      <vt:lpstr>Arial</vt:lpstr>
      <vt:lpstr>Calibri</vt:lpstr>
      <vt:lpstr>Cambria</vt:lpstr>
      <vt:lpstr>HVL_lys blå</vt:lpstr>
      <vt:lpstr>HVL_lys blå ENG</vt:lpstr>
      <vt:lpstr>HVL_mørk blå </vt:lpstr>
      <vt:lpstr>HVL_mørk blå  ENG</vt:lpstr>
      <vt:lpstr>ESTIMERING AV POSISJONSENDRING VED COMPUTER VISION 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Eirik Holme Grutle</cp:lastModifiedBy>
  <cp:revision>2</cp:revision>
  <dcterms:created xsi:type="dcterms:W3CDTF">2016-11-30T08:20:17Z</dcterms:created>
  <dcterms:modified xsi:type="dcterms:W3CDTF">2022-05-30T12:54:26Z</dcterms:modified>
</cp:coreProperties>
</file>