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6"/>
  </p:notesMasterIdLst>
  <p:sldIdLst>
    <p:sldId id="256" r:id="rId5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80"/>
  </p:normalViewPr>
  <p:slideViewPr>
    <p:cSldViewPr snapToGrid="0" snapToObjects="1">
      <p:cViewPr>
        <p:scale>
          <a:sx n="42" d="100"/>
          <a:sy n="42" d="100"/>
        </p:scale>
        <p:origin x="564" y="622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26.05.2022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pngall.com/nuclear-sign-png/download/60253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C46CF49-6613-B049-A7D5-FF8DCCC3695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2108784" y="-2322307"/>
            <a:ext cx="7172325" cy="7172325"/>
          </a:xfrm>
          <a:prstGeom prst="rect">
            <a:avLst/>
          </a:prstGeom>
          <a:effectLst>
            <a:outerShdw dir="6000000" algn="ctr" rotWithShape="0">
              <a:schemeClr val="bg1">
                <a:alpha val="18000"/>
              </a:schemeClr>
            </a:outerShdw>
            <a:softEdge rad="368300"/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5750" y="1143000"/>
            <a:ext cx="18097500" cy="2123121"/>
          </a:xfrm>
        </p:spPr>
        <p:txBody>
          <a:bodyPr/>
          <a:lstStyle/>
          <a:p>
            <a:r>
              <a:rPr lang="nb-NO" dirty="0"/>
              <a:t>Automatisk datainnsamling for gammadetektor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9762" y="3600351"/>
            <a:ext cx="15961767" cy="1249667"/>
          </a:xfrm>
        </p:spPr>
        <p:txBody>
          <a:bodyPr/>
          <a:lstStyle/>
          <a:p>
            <a:r>
              <a:rPr lang="nb-NO" dirty="0"/>
              <a:t>Fakultet for ingeniør- og </a:t>
            </a:r>
            <a:r>
              <a:rPr lang="nb-NO" dirty="0" err="1"/>
              <a:t>naturvitskap</a:t>
            </a:r>
            <a:endParaRPr lang="nb-NO" dirty="0"/>
          </a:p>
          <a:p>
            <a:r>
              <a:rPr lang="nb-NO" dirty="0"/>
              <a:t>Thomas B. Mavropoulos og Sigve B. Heggedal</a:t>
            </a:r>
          </a:p>
        </p:txBody>
      </p:sp>
      <p:pic>
        <p:nvPicPr>
          <p:cNvPr id="14" name="Plassholder for innhold 13" descr="Et bilde som inneholder tekst, klokke, måler&#10;&#10;Automatisk generert beskrivelse">
            <a:extLst>
              <a:ext uri="{FF2B5EF4-FFF2-40B4-BE49-F238E27FC236}">
                <a16:creationId xmlns:a16="http://schemas.microsoft.com/office/drawing/2014/main" id="{6906A2D2-B7E8-1AEF-8EA7-A8C818F0246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-2045869" y="8357308"/>
            <a:ext cx="13570527" cy="6546721"/>
          </a:xfrm>
        </p:spPr>
      </p:pic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82DE830D-9B3E-DAB8-5DDB-9BA447987F9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5"/>
          <a:stretch>
            <a:fillRect/>
          </a:stretch>
        </p:blipFill>
        <p:spPr>
          <a:xfrm>
            <a:off x="1271451" y="20862286"/>
            <a:ext cx="18840720" cy="6865737"/>
          </a:xfr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289D5C41-582E-BE5A-EF0F-273C3E5D29A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/>
          <a:stretch>
            <a:fillRect/>
          </a:stretch>
        </p:blipFill>
        <p:spPr>
          <a:xfrm>
            <a:off x="4059564" y="14812451"/>
            <a:ext cx="15921969" cy="6519232"/>
          </a:xfrm>
        </p:spPr>
      </p:pic>
      <p:sp>
        <p:nvSpPr>
          <p:cNvPr id="9" name="Plassholder for innhold 8"/>
          <p:cNvSpPr>
            <a:spLocks noGrp="1"/>
          </p:cNvSpPr>
          <p:nvPr>
            <p:ph sz="quarter" idx="21"/>
          </p:nvPr>
        </p:nvSpPr>
        <p:spPr>
          <a:xfrm>
            <a:off x="249762" y="6325766"/>
            <a:ext cx="20821650" cy="2123120"/>
          </a:xfrm>
        </p:spPr>
        <p:txBody>
          <a:bodyPr/>
          <a:lstStyle/>
          <a:p>
            <a:pPr algn="ctr"/>
            <a:r>
              <a:rPr lang="nb-NO" sz="3600" dirty="0">
                <a:latin typeface="Calibri" panose="020F0502020204030204" pitchFamily="34" charset="0"/>
                <a:cs typeface="Calibri" panose="020F0502020204030204" pitchFamily="34" charset="0"/>
              </a:rPr>
              <a:t>Vi har designet et system for å automatisk og reproduserbart samle inn data over tid fra en gammadetektor. Formålet er å kunne undersøke ytelsen til de ulke komponentene som gjør opp detektoren, slik at vi kan være i stand til å lage bedre instrumentering i fremtiden.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2"/>
          </p:nvPr>
        </p:nvSpPr>
        <p:spPr>
          <a:xfrm>
            <a:off x="0" y="4912542"/>
            <a:ext cx="13077825" cy="746125"/>
          </a:xfrm>
        </p:spPr>
        <p:txBody>
          <a:bodyPr/>
          <a:lstStyle/>
          <a:p>
            <a:r>
              <a:rPr lang="nb-NO" dirty="0"/>
              <a:t>BO22EB-25		</a:t>
            </a:r>
          </a:p>
        </p:txBody>
      </p:sp>
      <p:pic>
        <p:nvPicPr>
          <p:cNvPr id="17" name="Plassholder for bilde 16">
            <a:extLst>
              <a:ext uri="{FF2B5EF4-FFF2-40B4-BE49-F238E27FC236}">
                <a16:creationId xmlns:a16="http://schemas.microsoft.com/office/drawing/2014/main" id="{62285499-3C40-270D-09C8-F0DB0CD506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2840" b="2840"/>
          <a:stretch>
            <a:fillRect/>
          </a:stretch>
        </p:blipFill>
        <p:spPr>
          <a:xfrm>
            <a:off x="13875275" y="27978255"/>
            <a:ext cx="6694487" cy="166735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4FF1E25-DF73-2D0B-7197-9C2009E18C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44512" y="8299790"/>
            <a:ext cx="6269023" cy="5847970"/>
          </a:xfrm>
          <a:prstGeom prst="rect">
            <a:avLst/>
          </a:prstGeom>
        </p:spPr>
      </p:pic>
      <p:sp>
        <p:nvSpPr>
          <p:cNvPr id="19" name="Undertittel 2">
            <a:extLst>
              <a:ext uri="{FF2B5EF4-FFF2-40B4-BE49-F238E27FC236}">
                <a16:creationId xmlns:a16="http://schemas.microsoft.com/office/drawing/2014/main" id="{A52EE22F-EF17-F95D-7FB6-887A85AFB045}"/>
              </a:ext>
            </a:extLst>
          </p:cNvPr>
          <p:cNvSpPr txBox="1">
            <a:spLocks/>
          </p:cNvSpPr>
          <p:nvPr/>
        </p:nvSpPr>
        <p:spPr>
          <a:xfrm>
            <a:off x="285750" y="14483401"/>
            <a:ext cx="15961767" cy="1249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35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575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418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5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26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26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800175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10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244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280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 å bygge et kabinett som huser sensitive</a:t>
            </a:r>
          </a:p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komponenter og holder de på plass i bestemte</a:t>
            </a:r>
          </a:p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avstander sikres gode, pålitelige målinger. Med et</a:t>
            </a:r>
          </a:p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programmerbart instrument for datainnsamling</a:t>
            </a:r>
          </a:p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vi skrevet program som innhenter og viser </a:t>
            </a:r>
          </a:p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resultatene.    </a:t>
            </a:r>
          </a:p>
        </p:txBody>
      </p:sp>
    </p:spTree>
    <p:extLst>
      <p:ext uri="{BB962C8B-B14F-4D97-AF65-F5344CB8AC3E}">
        <p14:creationId xmlns:p14="http://schemas.microsoft.com/office/powerpoint/2010/main" val="391801066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5926</TotalTime>
  <Words>110</Words>
  <Application>Microsoft Office PowerPoint</Application>
  <PresentationFormat>Egendefinert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HVL_lys blå</vt:lpstr>
      <vt:lpstr>HVL_lys blå ENG</vt:lpstr>
      <vt:lpstr>HVL_mørk blå </vt:lpstr>
      <vt:lpstr>HVL_mørk blå  ENG</vt:lpstr>
      <vt:lpstr>Automatisk datainnsamling for gammadetektor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Thomas Georgios Bjørhovde Mavropoulos</cp:lastModifiedBy>
  <cp:revision>44</cp:revision>
  <dcterms:created xsi:type="dcterms:W3CDTF">2016-11-30T08:20:17Z</dcterms:created>
  <dcterms:modified xsi:type="dcterms:W3CDTF">2022-05-26T17:46:52Z</dcterms:modified>
</cp:coreProperties>
</file>