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 id="2147483723" r:id="rId2"/>
    <p:sldMasterId id="2147483710" r:id="rId3"/>
    <p:sldMasterId id="2147483737" r:id="rId4"/>
  </p:sldMasterIdLst>
  <p:notesMasterIdLst>
    <p:notesMasterId r:id="rId6"/>
  </p:notesMasterIdLst>
  <p:sldIdLst>
    <p:sldId id="262" r:id="rId5"/>
  </p:sldIdLst>
  <p:sldSz cx="21383625" cy="30240288"/>
  <p:notesSz cx="6858000" cy="9144000"/>
  <p:defaultTextStyle>
    <a:defPPr>
      <a:defRPr lang="nb-NO"/>
    </a:defPPr>
    <a:lvl1pPr marL="0" algn="l" defTabSz="2107052" rtl="0" eaLnBrk="1" latinLnBrk="0" hangingPunct="1">
      <a:defRPr sz="4148" kern="1200">
        <a:solidFill>
          <a:schemeClr val="tx1"/>
        </a:solidFill>
        <a:latin typeface="+mn-lt"/>
        <a:ea typeface="+mn-ea"/>
        <a:cs typeface="+mn-cs"/>
      </a:defRPr>
    </a:lvl1pPr>
    <a:lvl2pPr marL="1053526" algn="l" defTabSz="2107052" rtl="0" eaLnBrk="1" latinLnBrk="0" hangingPunct="1">
      <a:defRPr sz="4148" kern="1200">
        <a:solidFill>
          <a:schemeClr val="tx1"/>
        </a:solidFill>
        <a:latin typeface="+mn-lt"/>
        <a:ea typeface="+mn-ea"/>
        <a:cs typeface="+mn-cs"/>
      </a:defRPr>
    </a:lvl2pPr>
    <a:lvl3pPr marL="2107052" algn="l" defTabSz="2107052" rtl="0" eaLnBrk="1" latinLnBrk="0" hangingPunct="1">
      <a:defRPr sz="4148" kern="1200">
        <a:solidFill>
          <a:schemeClr val="tx1"/>
        </a:solidFill>
        <a:latin typeface="+mn-lt"/>
        <a:ea typeface="+mn-ea"/>
        <a:cs typeface="+mn-cs"/>
      </a:defRPr>
    </a:lvl3pPr>
    <a:lvl4pPr marL="3160578" algn="l" defTabSz="2107052" rtl="0" eaLnBrk="1" latinLnBrk="0" hangingPunct="1">
      <a:defRPr sz="4148" kern="1200">
        <a:solidFill>
          <a:schemeClr val="tx1"/>
        </a:solidFill>
        <a:latin typeface="+mn-lt"/>
        <a:ea typeface="+mn-ea"/>
        <a:cs typeface="+mn-cs"/>
      </a:defRPr>
    </a:lvl4pPr>
    <a:lvl5pPr marL="4214104" algn="l" defTabSz="2107052" rtl="0" eaLnBrk="1" latinLnBrk="0" hangingPunct="1">
      <a:defRPr sz="4148" kern="1200">
        <a:solidFill>
          <a:schemeClr val="tx1"/>
        </a:solidFill>
        <a:latin typeface="+mn-lt"/>
        <a:ea typeface="+mn-ea"/>
        <a:cs typeface="+mn-cs"/>
      </a:defRPr>
    </a:lvl5pPr>
    <a:lvl6pPr marL="5267630" algn="l" defTabSz="2107052" rtl="0" eaLnBrk="1" latinLnBrk="0" hangingPunct="1">
      <a:defRPr sz="4148" kern="1200">
        <a:solidFill>
          <a:schemeClr val="tx1"/>
        </a:solidFill>
        <a:latin typeface="+mn-lt"/>
        <a:ea typeface="+mn-ea"/>
        <a:cs typeface="+mn-cs"/>
      </a:defRPr>
    </a:lvl6pPr>
    <a:lvl7pPr marL="6321156" algn="l" defTabSz="2107052" rtl="0" eaLnBrk="1" latinLnBrk="0" hangingPunct="1">
      <a:defRPr sz="4148" kern="1200">
        <a:solidFill>
          <a:schemeClr val="tx1"/>
        </a:solidFill>
        <a:latin typeface="+mn-lt"/>
        <a:ea typeface="+mn-ea"/>
        <a:cs typeface="+mn-cs"/>
      </a:defRPr>
    </a:lvl7pPr>
    <a:lvl8pPr marL="7374682" algn="l" defTabSz="2107052" rtl="0" eaLnBrk="1" latinLnBrk="0" hangingPunct="1">
      <a:defRPr sz="4148" kern="1200">
        <a:solidFill>
          <a:schemeClr val="tx1"/>
        </a:solidFill>
        <a:latin typeface="+mn-lt"/>
        <a:ea typeface="+mn-ea"/>
        <a:cs typeface="+mn-cs"/>
      </a:defRPr>
    </a:lvl8pPr>
    <a:lvl9pPr marL="8428208" algn="l" defTabSz="2107052" rtl="0" eaLnBrk="1" latinLnBrk="0" hangingPunct="1">
      <a:defRPr sz="41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7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26"/>
    <a:srgbClr val="00B6BD"/>
    <a:srgbClr val="6D2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5A837-08D5-4AC0-96BF-57833C4BFCC0}" v="3" dt="2022-05-30T07:06:00.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58" autoAdjust="0"/>
    <p:restoredTop sz="94680"/>
  </p:normalViewPr>
  <p:slideViewPr>
    <p:cSldViewPr snapToGrid="0" snapToObjects="1">
      <p:cViewPr>
        <p:scale>
          <a:sx n="33" d="100"/>
          <a:sy n="33" d="100"/>
        </p:scale>
        <p:origin x="1517" y="24"/>
      </p:cViewPr>
      <p:guideLst>
        <p:guide orient="horz" pos="9525"/>
        <p:guide pos="6735"/>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ystein Lydersen" userId="a70b1d73495e7688" providerId="LiveId" clId="{5AB5A837-08D5-4AC0-96BF-57833C4BFCC0}"/>
    <pc:docChg chg="custSel modSld">
      <pc:chgData name="Øystein Lydersen" userId="a70b1d73495e7688" providerId="LiveId" clId="{5AB5A837-08D5-4AC0-96BF-57833C4BFCC0}" dt="2022-05-30T07:06:28.195" v="53" actId="1076"/>
      <pc:docMkLst>
        <pc:docMk/>
      </pc:docMkLst>
      <pc:sldChg chg="addSp delSp modSp mod">
        <pc:chgData name="Øystein Lydersen" userId="a70b1d73495e7688" providerId="LiveId" clId="{5AB5A837-08D5-4AC0-96BF-57833C4BFCC0}" dt="2022-05-30T07:06:28.195" v="53" actId="1076"/>
        <pc:sldMkLst>
          <pc:docMk/>
          <pc:sldMk cId="2286521185" sldId="262"/>
        </pc:sldMkLst>
        <pc:spChg chg="add del mod">
          <ac:chgData name="Øystein Lydersen" userId="a70b1d73495e7688" providerId="LiveId" clId="{5AB5A837-08D5-4AC0-96BF-57833C4BFCC0}" dt="2022-05-30T07:00:57.448" v="5"/>
          <ac:spMkLst>
            <pc:docMk/>
            <pc:sldMk cId="2286521185" sldId="262"/>
            <ac:spMk id="2" creationId="{56AD1D83-70C4-1F4A-EB92-A6F48942D9EB}"/>
          </ac:spMkLst>
        </pc:spChg>
        <pc:spChg chg="mod">
          <ac:chgData name="Øystein Lydersen" userId="a70b1d73495e7688" providerId="LiveId" clId="{5AB5A837-08D5-4AC0-96BF-57833C4BFCC0}" dt="2022-05-30T07:00:50.553" v="2" actId="1076"/>
          <ac:spMkLst>
            <pc:docMk/>
            <pc:sldMk cId="2286521185" sldId="262"/>
            <ac:spMk id="3" creationId="{00000000-0000-0000-0000-000000000000}"/>
          </ac:spMkLst>
        </pc:spChg>
        <pc:spChg chg="mod">
          <ac:chgData name="Øystein Lydersen" userId="a70b1d73495e7688" providerId="LiveId" clId="{5AB5A837-08D5-4AC0-96BF-57833C4BFCC0}" dt="2022-05-30T07:00:54.408" v="3" actId="1076"/>
          <ac:spMkLst>
            <pc:docMk/>
            <pc:sldMk cId="2286521185" sldId="262"/>
            <ac:spMk id="4" creationId="{00000000-0000-0000-0000-000000000000}"/>
          </ac:spMkLst>
        </pc:spChg>
        <pc:spChg chg="add del mod">
          <ac:chgData name="Øystein Lydersen" userId="a70b1d73495e7688" providerId="LiveId" clId="{5AB5A837-08D5-4AC0-96BF-57833C4BFCC0}" dt="2022-05-30T07:05:49.226" v="44" actId="478"/>
          <ac:spMkLst>
            <pc:docMk/>
            <pc:sldMk cId="2286521185" sldId="262"/>
            <ac:spMk id="5" creationId="{A7C24367-AAD3-1A42-6FBC-48BD13EBD65C}"/>
          </ac:spMkLst>
        </pc:spChg>
        <pc:spChg chg="add mod">
          <ac:chgData name="Øystein Lydersen" userId="a70b1d73495e7688" providerId="LiveId" clId="{5AB5A837-08D5-4AC0-96BF-57833C4BFCC0}" dt="2022-05-30T07:06:28.195" v="53" actId="1076"/>
          <ac:spMkLst>
            <pc:docMk/>
            <pc:sldMk cId="2286521185" sldId="262"/>
            <ac:spMk id="6" creationId="{DE8EBEC8-9087-BBD9-A212-D93827429044}"/>
          </ac:spMkLst>
        </pc:spChg>
        <pc:spChg chg="mod">
          <ac:chgData name="Øystein Lydersen" userId="a70b1d73495e7688" providerId="LiveId" clId="{5AB5A837-08D5-4AC0-96BF-57833C4BFCC0}" dt="2022-05-30T07:00:30.002" v="0" actId="1076"/>
          <ac:spMkLst>
            <pc:docMk/>
            <pc:sldMk cId="2286521185" sldId="262"/>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45283-168F-8940-A073-B2FF66BC4C5E}" type="datetimeFigureOut">
              <a:rPr lang="nb-NO" smtClean="0"/>
              <a:t>30.05.2022</a:t>
            </a:fld>
            <a:endParaRPr lang="nb-NO"/>
          </a:p>
        </p:txBody>
      </p:sp>
      <p:sp>
        <p:nvSpPr>
          <p:cNvPr id="4" name="Plassholder for lysbilde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4BF77-11FD-8E4D-B223-FC6B75E0C356}" type="slidenum">
              <a:rPr lang="nb-NO" smtClean="0"/>
              <a:t>‹#›</a:t>
            </a:fld>
            <a:endParaRPr lang="nb-NO"/>
          </a:p>
        </p:txBody>
      </p:sp>
    </p:spTree>
    <p:extLst>
      <p:ext uri="{BB962C8B-B14F-4D97-AF65-F5344CB8AC3E}">
        <p14:creationId xmlns:p14="http://schemas.microsoft.com/office/powerpoint/2010/main" val="1531989167"/>
      </p:ext>
    </p:extLst>
  </p:cSld>
  <p:clrMap bg1="lt1" tx1="dk1" bg2="lt2" tx2="dk2" accent1="accent1" accent2="accent2" accent3="accent3" accent4="accent4" accent5="accent5" accent6="accent6" hlink="hlink" folHlink="folHlink"/>
  <p:notesStyle>
    <a:lvl1pPr marL="0" algn="l" defTabSz="2107052" rtl="0" eaLnBrk="1" latinLnBrk="0" hangingPunct="1">
      <a:defRPr sz="2765" kern="1200">
        <a:solidFill>
          <a:schemeClr val="tx1"/>
        </a:solidFill>
        <a:latin typeface="+mn-lt"/>
        <a:ea typeface="+mn-ea"/>
        <a:cs typeface="+mn-cs"/>
      </a:defRPr>
    </a:lvl1pPr>
    <a:lvl2pPr marL="1053526" algn="l" defTabSz="2107052" rtl="0" eaLnBrk="1" latinLnBrk="0" hangingPunct="1">
      <a:defRPr sz="2765" kern="1200">
        <a:solidFill>
          <a:schemeClr val="tx1"/>
        </a:solidFill>
        <a:latin typeface="+mn-lt"/>
        <a:ea typeface="+mn-ea"/>
        <a:cs typeface="+mn-cs"/>
      </a:defRPr>
    </a:lvl2pPr>
    <a:lvl3pPr marL="2107052" algn="l" defTabSz="2107052" rtl="0" eaLnBrk="1" latinLnBrk="0" hangingPunct="1">
      <a:defRPr sz="2765" kern="1200">
        <a:solidFill>
          <a:schemeClr val="tx1"/>
        </a:solidFill>
        <a:latin typeface="+mn-lt"/>
        <a:ea typeface="+mn-ea"/>
        <a:cs typeface="+mn-cs"/>
      </a:defRPr>
    </a:lvl3pPr>
    <a:lvl4pPr marL="3160578" algn="l" defTabSz="2107052" rtl="0" eaLnBrk="1" latinLnBrk="0" hangingPunct="1">
      <a:defRPr sz="2765" kern="1200">
        <a:solidFill>
          <a:schemeClr val="tx1"/>
        </a:solidFill>
        <a:latin typeface="+mn-lt"/>
        <a:ea typeface="+mn-ea"/>
        <a:cs typeface="+mn-cs"/>
      </a:defRPr>
    </a:lvl4pPr>
    <a:lvl5pPr marL="4214104" algn="l" defTabSz="2107052" rtl="0" eaLnBrk="1" latinLnBrk="0" hangingPunct="1">
      <a:defRPr sz="2765" kern="1200">
        <a:solidFill>
          <a:schemeClr val="tx1"/>
        </a:solidFill>
        <a:latin typeface="+mn-lt"/>
        <a:ea typeface="+mn-ea"/>
        <a:cs typeface="+mn-cs"/>
      </a:defRPr>
    </a:lvl5pPr>
    <a:lvl6pPr marL="5267630" algn="l" defTabSz="2107052" rtl="0" eaLnBrk="1" latinLnBrk="0" hangingPunct="1">
      <a:defRPr sz="2765" kern="1200">
        <a:solidFill>
          <a:schemeClr val="tx1"/>
        </a:solidFill>
        <a:latin typeface="+mn-lt"/>
        <a:ea typeface="+mn-ea"/>
        <a:cs typeface="+mn-cs"/>
      </a:defRPr>
    </a:lvl6pPr>
    <a:lvl7pPr marL="6321156" algn="l" defTabSz="2107052" rtl="0" eaLnBrk="1" latinLnBrk="0" hangingPunct="1">
      <a:defRPr sz="2765" kern="1200">
        <a:solidFill>
          <a:schemeClr val="tx1"/>
        </a:solidFill>
        <a:latin typeface="+mn-lt"/>
        <a:ea typeface="+mn-ea"/>
        <a:cs typeface="+mn-cs"/>
      </a:defRPr>
    </a:lvl7pPr>
    <a:lvl8pPr marL="7374682" algn="l" defTabSz="2107052" rtl="0" eaLnBrk="1" latinLnBrk="0" hangingPunct="1">
      <a:defRPr sz="2765" kern="1200">
        <a:solidFill>
          <a:schemeClr val="tx1"/>
        </a:solidFill>
        <a:latin typeface="+mn-lt"/>
        <a:ea typeface="+mn-ea"/>
        <a:cs typeface="+mn-cs"/>
      </a:defRPr>
    </a:lvl8pPr>
    <a:lvl9pPr marL="8428208" algn="l" defTabSz="2107052" rtl="0" eaLnBrk="1" latinLnBrk="0" hangingPunct="1">
      <a:defRPr sz="276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HVL_lys blå oppsett 1">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783162" y="1759052"/>
            <a:ext cx="15997771"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783162" y="3656104"/>
            <a:ext cx="15961767"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0" name="Plassholder for innhold 5"/>
          <p:cNvSpPr>
            <a:spLocks noGrp="1"/>
          </p:cNvSpPr>
          <p:nvPr>
            <p:ph sz="quarter" idx="11"/>
          </p:nvPr>
        </p:nvSpPr>
        <p:spPr>
          <a:xfrm>
            <a:off x="783162" y="13478933"/>
            <a:ext cx="9850971"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1" name="Plassholder for innhold 5"/>
          <p:cNvSpPr>
            <a:spLocks noGrp="1"/>
          </p:cNvSpPr>
          <p:nvPr>
            <p:ph sz="quarter" idx="12"/>
          </p:nvPr>
        </p:nvSpPr>
        <p:spPr>
          <a:xfrm>
            <a:off x="783162" y="21041551"/>
            <a:ext cx="19754850" cy="6546721"/>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0"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15" name="Plassholder for innhold 5"/>
          <p:cNvSpPr>
            <a:spLocks noGrp="1"/>
          </p:cNvSpPr>
          <p:nvPr>
            <p:ph sz="quarter" idx="19"/>
          </p:nvPr>
        </p:nvSpPr>
        <p:spPr>
          <a:xfrm>
            <a:off x="783162" y="7078133"/>
            <a:ext cx="19754850" cy="601081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085" y="28040424"/>
            <a:ext cx="5368064" cy="1393995"/>
          </a:xfrm>
          <a:prstGeom prst="rect">
            <a:avLst/>
          </a:prstGeom>
        </p:spPr>
      </p:pic>
      <p:sp>
        <p:nvSpPr>
          <p:cNvPr id="13" name="Plassholder for innhold 5"/>
          <p:cNvSpPr>
            <a:spLocks noGrp="1"/>
          </p:cNvSpPr>
          <p:nvPr>
            <p:ph sz="quarter" idx="20"/>
          </p:nvPr>
        </p:nvSpPr>
        <p:spPr>
          <a:xfrm>
            <a:off x="11057468" y="13478933"/>
            <a:ext cx="9498244"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5" name="Plassholder for innhold 4"/>
          <p:cNvSpPr>
            <a:spLocks noGrp="1"/>
          </p:cNvSpPr>
          <p:nvPr>
            <p:ph sz="quarter" idx="21"/>
          </p:nvPr>
        </p:nvSpPr>
        <p:spPr>
          <a:xfrm>
            <a:off x="783162" y="5994400"/>
            <a:ext cx="19786600" cy="863600"/>
          </a:xfrm>
        </p:spPr>
        <p:txBody>
          <a:bodyPr/>
          <a:lstStyle>
            <a:lvl1pPr marL="0" indent="0">
              <a:buNone/>
              <a:defRPr sz="2800"/>
            </a:lvl1pPr>
          </a:lstStyle>
          <a:p>
            <a:pPr lvl="0"/>
            <a:r>
              <a:rPr lang="nb-NO" dirty="0"/>
              <a:t>Rediger tekststiler i malen</a:t>
            </a:r>
            <a:endParaRPr lang="nn-NO" dirty="0"/>
          </a:p>
        </p:txBody>
      </p:sp>
      <p:pic>
        <p:nvPicPr>
          <p:cNvPr id="14" name="Bilde 13"/>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6" name="Plassholder for tekst 5"/>
          <p:cNvSpPr>
            <a:spLocks noGrp="1"/>
          </p:cNvSpPr>
          <p:nvPr>
            <p:ph type="body" sz="quarter" idx="22" hasCustomPrompt="1"/>
          </p:nvPr>
        </p:nvSpPr>
        <p:spPr>
          <a:xfrm>
            <a:off x="782638" y="4668838"/>
            <a:ext cx="13077825" cy="746125"/>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436644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VL_mørk blå oppsett 2">
    <p:bg>
      <p:bgRef idx="1001">
        <a:schemeClr val="bg1"/>
      </p:bgRef>
    </p:bg>
    <p:spTree>
      <p:nvGrpSpPr>
        <p:cNvPr id="1" name=""/>
        <p:cNvGrpSpPr/>
        <p:nvPr/>
      </p:nvGrpSpPr>
      <p:grpSpPr>
        <a:xfrm>
          <a:off x="0" y="0"/>
          <a:ext cx="0" cy="0"/>
          <a:chOff x="0" y="0"/>
          <a:chExt cx="0" cy="0"/>
        </a:xfrm>
      </p:grpSpPr>
      <p:sp>
        <p:nvSpPr>
          <p:cNvPr id="26"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11"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2"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3" name="Plassholder for innhold 5"/>
          <p:cNvSpPr>
            <a:spLocks noGrp="1"/>
          </p:cNvSpPr>
          <p:nvPr>
            <p:ph sz="quarter" idx="11"/>
          </p:nvPr>
        </p:nvSpPr>
        <p:spPr>
          <a:xfrm>
            <a:off x="802039" y="14066807"/>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6" name="Plassholder for innhold 5"/>
          <p:cNvSpPr>
            <a:spLocks noGrp="1"/>
          </p:cNvSpPr>
          <p:nvPr>
            <p:ph sz="quarter" idx="13"/>
          </p:nvPr>
        </p:nvSpPr>
        <p:spPr>
          <a:xfrm>
            <a:off x="11019090" y="14066807"/>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7" name="Plassholder for innhold 5"/>
          <p:cNvSpPr>
            <a:spLocks noGrp="1"/>
          </p:cNvSpPr>
          <p:nvPr>
            <p:ph sz="quarter" idx="19"/>
          </p:nvPr>
        </p:nvSpPr>
        <p:spPr>
          <a:xfrm>
            <a:off x="837436" y="7105851"/>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20"/>
          </p:nvPr>
        </p:nvSpPr>
        <p:spPr>
          <a:xfrm>
            <a:off x="11019090" y="7105851"/>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9" name="Plassholder for innhold 5"/>
          <p:cNvSpPr>
            <a:spLocks noGrp="1"/>
          </p:cNvSpPr>
          <p:nvPr>
            <p:ph sz="quarter" idx="21"/>
          </p:nvPr>
        </p:nvSpPr>
        <p:spPr>
          <a:xfrm>
            <a:off x="11019090"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0" name="Plassholder for innhold 5"/>
          <p:cNvSpPr>
            <a:spLocks noGrp="1"/>
          </p:cNvSpPr>
          <p:nvPr>
            <p:ph sz="quarter" idx="22"/>
          </p:nvPr>
        </p:nvSpPr>
        <p:spPr>
          <a:xfrm>
            <a:off x="837435"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21" name="Bild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085" y="28040424"/>
            <a:ext cx="5368064" cy="1393995"/>
          </a:xfrm>
          <a:prstGeom prst="rect">
            <a:avLst/>
          </a:prstGeom>
        </p:spPr>
      </p:pic>
      <p:sp>
        <p:nvSpPr>
          <p:cNvPr id="22" name="Plassholder for innhold 4"/>
          <p:cNvSpPr>
            <a:spLocks noGrp="1"/>
          </p:cNvSpPr>
          <p:nvPr>
            <p:ph sz="quarter" idx="23"/>
          </p:nvPr>
        </p:nvSpPr>
        <p:spPr>
          <a:xfrm>
            <a:off x="783162" y="5994400"/>
            <a:ext cx="19786600" cy="863600"/>
          </a:xfrm>
        </p:spPr>
        <p:txBody>
          <a:bodyPr/>
          <a:lstStyle>
            <a:lvl1pPr marL="0" indent="0">
              <a:buNone/>
              <a:defRPr sz="2800"/>
            </a:lvl1pPr>
          </a:lstStyle>
          <a:p>
            <a:pPr lvl="0"/>
            <a:r>
              <a:rPr lang="nb-NO" dirty="0"/>
              <a:t>Rediger tekststiler i malen</a:t>
            </a:r>
            <a:endParaRPr lang="nn-NO" dirty="0"/>
          </a:p>
        </p:txBody>
      </p:sp>
      <p:pic>
        <p:nvPicPr>
          <p:cNvPr id="15" name="Bilde 14"/>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23" name="Plassholder for tekst 5"/>
          <p:cNvSpPr>
            <a:spLocks noGrp="1"/>
          </p:cNvSpPr>
          <p:nvPr>
            <p:ph type="body" sz="quarter" idx="24" hasCustomPrompt="1"/>
          </p:nvPr>
        </p:nvSpPr>
        <p:spPr>
          <a:xfrm>
            <a:off x="782638" y="4668838"/>
            <a:ext cx="13077825" cy="746125"/>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28727064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VL_mørk blå oppsett 2">
    <p:bg>
      <p:bgPr>
        <a:solidFill>
          <a:schemeClr val="tx2"/>
        </a:solidFill>
        <a:effectLst/>
      </p:bgPr>
    </p:bg>
    <p:spTree>
      <p:nvGrpSpPr>
        <p:cNvPr id="1" name=""/>
        <p:cNvGrpSpPr/>
        <p:nvPr/>
      </p:nvGrpSpPr>
      <p:grpSpPr>
        <a:xfrm>
          <a:off x="0" y="0"/>
          <a:ext cx="0" cy="0"/>
          <a:chOff x="0" y="0"/>
          <a:chExt cx="0" cy="0"/>
        </a:xfrm>
      </p:grpSpPr>
      <p:sp>
        <p:nvSpPr>
          <p:cNvPr id="26"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11" name="Tittel 1"/>
          <p:cNvSpPr>
            <a:spLocks noGrp="1"/>
          </p:cNvSpPr>
          <p:nvPr>
            <p:ph type="ctrTitle"/>
          </p:nvPr>
        </p:nvSpPr>
        <p:spPr>
          <a:xfrm>
            <a:off x="783162" y="1759052"/>
            <a:ext cx="15997771"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2" name="Undertittel 2"/>
          <p:cNvSpPr>
            <a:spLocks noGrp="1"/>
          </p:cNvSpPr>
          <p:nvPr>
            <p:ph type="subTitle" idx="1"/>
          </p:nvPr>
        </p:nvSpPr>
        <p:spPr>
          <a:xfrm>
            <a:off x="783162" y="3656104"/>
            <a:ext cx="15961767"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3" name="Plassholder for innhold 5"/>
          <p:cNvSpPr>
            <a:spLocks noGrp="1"/>
          </p:cNvSpPr>
          <p:nvPr>
            <p:ph sz="quarter" idx="11"/>
          </p:nvPr>
        </p:nvSpPr>
        <p:spPr>
          <a:xfrm>
            <a:off x="814388" y="13478933"/>
            <a:ext cx="9254419" cy="7172635"/>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6" name="Plassholder for innhold 5"/>
          <p:cNvSpPr>
            <a:spLocks noGrp="1"/>
          </p:cNvSpPr>
          <p:nvPr>
            <p:ph sz="quarter" idx="12"/>
          </p:nvPr>
        </p:nvSpPr>
        <p:spPr>
          <a:xfrm>
            <a:off x="814388" y="21041551"/>
            <a:ext cx="19754850" cy="6546721"/>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7" name="Plassholder for innhold 5"/>
          <p:cNvSpPr>
            <a:spLocks noGrp="1"/>
          </p:cNvSpPr>
          <p:nvPr>
            <p:ph sz="quarter" idx="19"/>
          </p:nvPr>
        </p:nvSpPr>
        <p:spPr>
          <a:xfrm>
            <a:off x="783162" y="6485467"/>
            <a:ext cx="19754850" cy="6603485"/>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20"/>
          </p:nvPr>
        </p:nvSpPr>
        <p:spPr>
          <a:xfrm>
            <a:off x="11301292" y="13478934"/>
            <a:ext cx="9254419" cy="7172635"/>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20" name="Bild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67" y="28065785"/>
            <a:ext cx="5261483" cy="1368634"/>
          </a:xfrm>
          <a:prstGeom prst="rect">
            <a:avLst/>
          </a:prstGeom>
        </p:spPr>
      </p:pic>
      <p:pic>
        <p:nvPicPr>
          <p:cNvPr id="14" name="Bilde 13"/>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15" name="Plassholder for tekst 5"/>
          <p:cNvSpPr>
            <a:spLocks noGrp="1"/>
          </p:cNvSpPr>
          <p:nvPr>
            <p:ph type="body" sz="quarter" idx="22" hasCustomPrompt="1"/>
          </p:nvPr>
        </p:nvSpPr>
        <p:spPr>
          <a:xfrm>
            <a:off x="782638" y="4668838"/>
            <a:ext cx="13077825" cy="746125"/>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9881532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VL_mørk blå oppsett 2">
    <p:bg>
      <p:bgPr>
        <a:solidFill>
          <a:schemeClr val="tx2"/>
        </a:solid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9"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0" name="Plassholder for innhold 5"/>
          <p:cNvSpPr>
            <a:spLocks noGrp="1"/>
          </p:cNvSpPr>
          <p:nvPr>
            <p:ph sz="quarter" idx="11"/>
          </p:nvPr>
        </p:nvSpPr>
        <p:spPr>
          <a:xfrm>
            <a:off x="802039" y="13732772"/>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1" name="Plassholder for innhold 5"/>
          <p:cNvSpPr>
            <a:spLocks noGrp="1"/>
          </p:cNvSpPr>
          <p:nvPr>
            <p:ph sz="quarter" idx="13"/>
          </p:nvPr>
        </p:nvSpPr>
        <p:spPr>
          <a:xfrm>
            <a:off x="11019090" y="13732772"/>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2" name="Plassholder for innhold 5"/>
          <p:cNvSpPr>
            <a:spLocks noGrp="1"/>
          </p:cNvSpPr>
          <p:nvPr>
            <p:ph sz="quarter" idx="19"/>
          </p:nvPr>
        </p:nvSpPr>
        <p:spPr>
          <a:xfrm>
            <a:off x="837436" y="6437782"/>
            <a:ext cx="9550148" cy="6379069"/>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3" name="Plassholder for innhold 5"/>
          <p:cNvSpPr>
            <a:spLocks noGrp="1"/>
          </p:cNvSpPr>
          <p:nvPr>
            <p:ph sz="quarter" idx="20"/>
          </p:nvPr>
        </p:nvSpPr>
        <p:spPr>
          <a:xfrm>
            <a:off x="11019090" y="6437782"/>
            <a:ext cx="9550148" cy="6379069"/>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4" name="Plassholder for innhold 5"/>
          <p:cNvSpPr>
            <a:spLocks noGrp="1"/>
          </p:cNvSpPr>
          <p:nvPr>
            <p:ph sz="quarter" idx="21"/>
          </p:nvPr>
        </p:nvSpPr>
        <p:spPr>
          <a:xfrm>
            <a:off x="11019090" y="20955696"/>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5" name="Plassholder for innhold 5"/>
          <p:cNvSpPr>
            <a:spLocks noGrp="1"/>
          </p:cNvSpPr>
          <p:nvPr>
            <p:ph sz="quarter" idx="22"/>
          </p:nvPr>
        </p:nvSpPr>
        <p:spPr>
          <a:xfrm>
            <a:off x="837435" y="20955696"/>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6"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pic>
        <p:nvPicPr>
          <p:cNvPr id="28" name="Bild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267" y="28065785"/>
            <a:ext cx="5261483" cy="1368634"/>
          </a:xfrm>
          <a:prstGeom prst="rect">
            <a:avLst/>
          </a:prstGeom>
        </p:spPr>
      </p:pic>
      <p:pic>
        <p:nvPicPr>
          <p:cNvPr id="14" name="Bilde 13"/>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15" name="Plassholder for tekst 5"/>
          <p:cNvSpPr>
            <a:spLocks noGrp="1"/>
          </p:cNvSpPr>
          <p:nvPr>
            <p:ph type="body" sz="quarter" idx="24" hasCustomPrompt="1"/>
          </p:nvPr>
        </p:nvSpPr>
        <p:spPr>
          <a:xfrm>
            <a:off x="782638" y="4668838"/>
            <a:ext cx="13077825" cy="746125"/>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322842112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VL_mørk blå oppsett 1 ENG">
    <p:bg>
      <p:bgRef idx="1001">
        <a:schemeClr val="bg1"/>
      </p:bgRef>
    </p:bg>
    <p:spTree>
      <p:nvGrpSpPr>
        <p:cNvPr id="1" name=""/>
        <p:cNvGrpSpPr/>
        <p:nvPr/>
      </p:nvGrpSpPr>
      <p:grpSpPr>
        <a:xfrm>
          <a:off x="0" y="0"/>
          <a:ext cx="0" cy="0"/>
          <a:chOff x="0" y="0"/>
          <a:chExt cx="0" cy="0"/>
        </a:xfrm>
      </p:grpSpPr>
      <p:sp>
        <p:nvSpPr>
          <p:cNvPr id="16"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14" name="Tittel 1"/>
          <p:cNvSpPr>
            <a:spLocks noGrp="1"/>
          </p:cNvSpPr>
          <p:nvPr>
            <p:ph type="ctrTitle"/>
          </p:nvPr>
        </p:nvSpPr>
        <p:spPr>
          <a:xfrm>
            <a:off x="783162" y="1759052"/>
            <a:ext cx="15997771"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5" name="Undertittel 2"/>
          <p:cNvSpPr>
            <a:spLocks noGrp="1"/>
          </p:cNvSpPr>
          <p:nvPr>
            <p:ph type="subTitle" idx="1"/>
          </p:nvPr>
        </p:nvSpPr>
        <p:spPr>
          <a:xfrm>
            <a:off x="783162" y="3656104"/>
            <a:ext cx="15961767"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0" name="Plassholder for innhold 5"/>
          <p:cNvSpPr>
            <a:spLocks noGrp="1"/>
          </p:cNvSpPr>
          <p:nvPr>
            <p:ph sz="quarter" idx="11"/>
          </p:nvPr>
        </p:nvSpPr>
        <p:spPr>
          <a:xfrm>
            <a:off x="814388" y="13478933"/>
            <a:ext cx="9254419"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1" name="Plassholder for innhold 5"/>
          <p:cNvSpPr>
            <a:spLocks noGrp="1"/>
          </p:cNvSpPr>
          <p:nvPr>
            <p:ph sz="quarter" idx="12"/>
          </p:nvPr>
        </p:nvSpPr>
        <p:spPr>
          <a:xfrm>
            <a:off x="814388" y="21041551"/>
            <a:ext cx="19754850" cy="6546721"/>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2" name="Plassholder for innhold 5"/>
          <p:cNvSpPr>
            <a:spLocks noGrp="1"/>
          </p:cNvSpPr>
          <p:nvPr>
            <p:ph sz="quarter" idx="19"/>
          </p:nvPr>
        </p:nvSpPr>
        <p:spPr>
          <a:xfrm>
            <a:off x="783162" y="7179805"/>
            <a:ext cx="19754850" cy="5909147"/>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8" name="Plassholder for innhold 5"/>
          <p:cNvSpPr>
            <a:spLocks noGrp="1"/>
          </p:cNvSpPr>
          <p:nvPr>
            <p:ph sz="quarter" idx="20"/>
          </p:nvPr>
        </p:nvSpPr>
        <p:spPr>
          <a:xfrm>
            <a:off x="11301292" y="13478934"/>
            <a:ext cx="9254419"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29" name="Bild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37" y="28028170"/>
            <a:ext cx="4895654" cy="1406249"/>
          </a:xfrm>
          <a:prstGeom prst="rect">
            <a:avLst/>
          </a:prstGeom>
        </p:spPr>
      </p:pic>
      <p:sp>
        <p:nvSpPr>
          <p:cNvPr id="30" name="Plassholder for innhold 4"/>
          <p:cNvSpPr>
            <a:spLocks noGrp="1"/>
          </p:cNvSpPr>
          <p:nvPr>
            <p:ph sz="quarter" idx="21"/>
          </p:nvPr>
        </p:nvSpPr>
        <p:spPr>
          <a:xfrm>
            <a:off x="783162" y="6079065"/>
            <a:ext cx="19786600" cy="863600"/>
          </a:xfrm>
        </p:spPr>
        <p:txBody>
          <a:bodyPr/>
          <a:lstStyle>
            <a:lvl1pPr marL="0" indent="0">
              <a:buNone/>
              <a:defRPr sz="2800"/>
            </a:lvl1pPr>
          </a:lstStyle>
          <a:p>
            <a:pPr lvl="0"/>
            <a:r>
              <a:rPr lang="nb-NO" dirty="0"/>
              <a:t>Rediger tekststiler i malen</a:t>
            </a:r>
            <a:endParaRPr lang="nn-NO" dirty="0"/>
          </a:p>
        </p:txBody>
      </p:sp>
      <p:pic>
        <p:nvPicPr>
          <p:cNvPr id="12" name="Bilde 11"/>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13" name="Plassholder for tekst 5"/>
          <p:cNvSpPr>
            <a:spLocks noGrp="1"/>
          </p:cNvSpPr>
          <p:nvPr>
            <p:ph type="body" sz="quarter" idx="22" hasCustomPrompt="1"/>
          </p:nvPr>
        </p:nvSpPr>
        <p:spPr>
          <a:xfrm>
            <a:off x="782638" y="4668838"/>
            <a:ext cx="13077825" cy="746125"/>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143042778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VL_mørk blå oppsett 2 ENG">
    <p:bg>
      <p:bgRef idx="1001">
        <a:schemeClr val="bg1"/>
      </p:bgRef>
    </p:bg>
    <p:spTree>
      <p:nvGrpSpPr>
        <p:cNvPr id="1" name=""/>
        <p:cNvGrpSpPr/>
        <p:nvPr/>
      </p:nvGrpSpPr>
      <p:grpSpPr>
        <a:xfrm>
          <a:off x="0" y="0"/>
          <a:ext cx="0" cy="0"/>
          <a:chOff x="0" y="0"/>
          <a:chExt cx="0" cy="0"/>
        </a:xfrm>
      </p:grpSpPr>
      <p:sp>
        <p:nvSpPr>
          <p:cNvPr id="26"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28" name="Plassholder for bilde 4"/>
          <p:cNvSpPr>
            <a:spLocks noGrp="1"/>
          </p:cNvSpPr>
          <p:nvPr>
            <p:ph type="pic" sz="quarter" idx="16" hasCustomPrompt="1"/>
          </p:nvPr>
        </p:nvSpPr>
        <p:spPr>
          <a:xfrm>
            <a:off x="8373642" y="27978254"/>
            <a:ext cx="4027883" cy="1517123"/>
          </a:xfrm>
        </p:spPr>
        <p:txBody>
          <a:bodyPr/>
          <a:lstStyle>
            <a:lvl1pPr marL="0" indent="0">
              <a:buNone/>
              <a:defRPr/>
            </a:lvl1pPr>
          </a:lstStyle>
          <a:p>
            <a:r>
              <a:rPr lang="nb-NO" dirty="0"/>
              <a:t>Logo 2</a:t>
            </a:r>
          </a:p>
        </p:txBody>
      </p:sp>
      <p:sp>
        <p:nvSpPr>
          <p:cNvPr id="11"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2"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3" name="Plassholder for innhold 5"/>
          <p:cNvSpPr>
            <a:spLocks noGrp="1"/>
          </p:cNvSpPr>
          <p:nvPr>
            <p:ph sz="quarter" idx="11"/>
          </p:nvPr>
        </p:nvSpPr>
        <p:spPr>
          <a:xfrm>
            <a:off x="802039" y="14066807"/>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6" name="Plassholder for innhold 5"/>
          <p:cNvSpPr>
            <a:spLocks noGrp="1"/>
          </p:cNvSpPr>
          <p:nvPr>
            <p:ph sz="quarter" idx="13"/>
          </p:nvPr>
        </p:nvSpPr>
        <p:spPr>
          <a:xfrm>
            <a:off x="11019090" y="14066807"/>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7" name="Plassholder for innhold 5"/>
          <p:cNvSpPr>
            <a:spLocks noGrp="1"/>
          </p:cNvSpPr>
          <p:nvPr>
            <p:ph sz="quarter" idx="19"/>
          </p:nvPr>
        </p:nvSpPr>
        <p:spPr>
          <a:xfrm>
            <a:off x="823909" y="7105851"/>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20"/>
          </p:nvPr>
        </p:nvSpPr>
        <p:spPr>
          <a:xfrm>
            <a:off x="11005563" y="7105851"/>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9" name="Plassholder for innhold 5"/>
          <p:cNvSpPr>
            <a:spLocks noGrp="1"/>
          </p:cNvSpPr>
          <p:nvPr>
            <p:ph sz="quarter" idx="21"/>
          </p:nvPr>
        </p:nvSpPr>
        <p:spPr>
          <a:xfrm>
            <a:off x="11019090"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0" name="Plassholder for innhold 5"/>
          <p:cNvSpPr>
            <a:spLocks noGrp="1"/>
          </p:cNvSpPr>
          <p:nvPr>
            <p:ph sz="quarter" idx="22"/>
          </p:nvPr>
        </p:nvSpPr>
        <p:spPr>
          <a:xfrm>
            <a:off x="837435"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21" name="Bild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37" y="28028170"/>
            <a:ext cx="4895654" cy="1406249"/>
          </a:xfrm>
          <a:prstGeom prst="rect">
            <a:avLst/>
          </a:prstGeom>
        </p:spPr>
      </p:pic>
      <p:sp>
        <p:nvSpPr>
          <p:cNvPr id="22" name="Plassholder for innhold 4"/>
          <p:cNvSpPr>
            <a:spLocks noGrp="1"/>
          </p:cNvSpPr>
          <p:nvPr>
            <p:ph sz="quarter" idx="23"/>
          </p:nvPr>
        </p:nvSpPr>
        <p:spPr>
          <a:xfrm>
            <a:off x="783162" y="6045199"/>
            <a:ext cx="19786600" cy="863600"/>
          </a:xfrm>
        </p:spPr>
        <p:txBody>
          <a:bodyPr/>
          <a:lstStyle>
            <a:lvl1pPr marL="0" indent="0">
              <a:buNone/>
              <a:defRPr sz="2800"/>
            </a:lvl1pPr>
          </a:lstStyle>
          <a:p>
            <a:pPr lvl="0"/>
            <a:r>
              <a:rPr lang="nb-NO" dirty="0"/>
              <a:t>Rediger tekststiler i malen</a:t>
            </a:r>
            <a:endParaRPr lang="nn-NO" dirty="0"/>
          </a:p>
        </p:txBody>
      </p:sp>
      <p:sp>
        <p:nvSpPr>
          <p:cNvPr id="14" name="Plassholder for tekst 5"/>
          <p:cNvSpPr>
            <a:spLocks noGrp="1"/>
          </p:cNvSpPr>
          <p:nvPr>
            <p:ph type="body" sz="quarter" idx="24" hasCustomPrompt="1"/>
          </p:nvPr>
        </p:nvSpPr>
        <p:spPr>
          <a:xfrm>
            <a:off x="782638" y="4668838"/>
            <a:ext cx="13077825" cy="746125"/>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385067913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VL_mørk blå oppsett 3 ENG">
    <p:bg>
      <p:bgPr>
        <a:solidFill>
          <a:schemeClr val="tx2"/>
        </a:solidFill>
        <a:effectLst/>
      </p:bgPr>
    </p:bg>
    <p:spTree>
      <p:nvGrpSpPr>
        <p:cNvPr id="1" name=""/>
        <p:cNvGrpSpPr/>
        <p:nvPr/>
      </p:nvGrpSpPr>
      <p:grpSpPr>
        <a:xfrm>
          <a:off x="0" y="0"/>
          <a:ext cx="0" cy="0"/>
          <a:chOff x="0" y="0"/>
          <a:chExt cx="0" cy="0"/>
        </a:xfrm>
      </p:grpSpPr>
      <p:sp>
        <p:nvSpPr>
          <p:cNvPr id="26" name="Plassholder for bilde 4"/>
          <p:cNvSpPr>
            <a:spLocks noGrp="1"/>
          </p:cNvSpPr>
          <p:nvPr>
            <p:ph type="pic" sz="quarter" idx="15" hasCustomPrompt="1"/>
          </p:nvPr>
        </p:nvSpPr>
        <p:spPr>
          <a:xfrm>
            <a:off x="16527828" y="27978254"/>
            <a:ext cx="4027883" cy="1517123"/>
          </a:xfrm>
        </p:spPr>
        <p:txBody>
          <a:bodyPr/>
          <a:lstStyle>
            <a:lvl1pPr marL="0" indent="0">
              <a:buNone/>
              <a:defRPr>
                <a:solidFill>
                  <a:schemeClr val="bg1"/>
                </a:solidFill>
              </a:defRPr>
            </a:lvl1pPr>
          </a:lstStyle>
          <a:p>
            <a:r>
              <a:rPr lang="nb-NO" dirty="0"/>
              <a:t>Logo 3</a:t>
            </a:r>
          </a:p>
        </p:txBody>
      </p:sp>
      <p:sp>
        <p:nvSpPr>
          <p:cNvPr id="11" name="Tittel 1"/>
          <p:cNvSpPr>
            <a:spLocks noGrp="1"/>
          </p:cNvSpPr>
          <p:nvPr>
            <p:ph type="ctrTitle"/>
          </p:nvPr>
        </p:nvSpPr>
        <p:spPr>
          <a:xfrm>
            <a:off x="783162" y="1759052"/>
            <a:ext cx="15997771"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2" name="Undertittel 2"/>
          <p:cNvSpPr>
            <a:spLocks noGrp="1"/>
          </p:cNvSpPr>
          <p:nvPr>
            <p:ph type="subTitle" idx="1"/>
          </p:nvPr>
        </p:nvSpPr>
        <p:spPr>
          <a:xfrm>
            <a:off x="783162" y="3656104"/>
            <a:ext cx="15961767"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3" name="Plassholder for innhold 5"/>
          <p:cNvSpPr>
            <a:spLocks noGrp="1"/>
          </p:cNvSpPr>
          <p:nvPr>
            <p:ph sz="quarter" idx="11"/>
          </p:nvPr>
        </p:nvSpPr>
        <p:spPr>
          <a:xfrm>
            <a:off x="814388" y="13478933"/>
            <a:ext cx="9254419" cy="7172635"/>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6" name="Plassholder for innhold 5"/>
          <p:cNvSpPr>
            <a:spLocks noGrp="1"/>
          </p:cNvSpPr>
          <p:nvPr>
            <p:ph sz="quarter" idx="12"/>
          </p:nvPr>
        </p:nvSpPr>
        <p:spPr>
          <a:xfrm>
            <a:off x="814388" y="21041551"/>
            <a:ext cx="19754850" cy="6546721"/>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7" name="Plassholder for innhold 5"/>
          <p:cNvSpPr>
            <a:spLocks noGrp="1"/>
          </p:cNvSpPr>
          <p:nvPr>
            <p:ph sz="quarter" idx="19"/>
          </p:nvPr>
        </p:nvSpPr>
        <p:spPr>
          <a:xfrm>
            <a:off x="783162" y="6485467"/>
            <a:ext cx="19754850" cy="6603485"/>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20"/>
          </p:nvPr>
        </p:nvSpPr>
        <p:spPr>
          <a:xfrm>
            <a:off x="11301292" y="13478934"/>
            <a:ext cx="9254419" cy="7172635"/>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19" name="Bild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084" y="28040424"/>
            <a:ext cx="5028583" cy="1446511"/>
          </a:xfrm>
          <a:prstGeom prst="rect">
            <a:avLst/>
          </a:prstGeom>
        </p:spPr>
      </p:pic>
      <p:pic>
        <p:nvPicPr>
          <p:cNvPr id="15" name="Bilde 14"/>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21" name="Plassholder for tekst 5"/>
          <p:cNvSpPr>
            <a:spLocks noGrp="1"/>
          </p:cNvSpPr>
          <p:nvPr>
            <p:ph type="body" sz="quarter" idx="22" hasCustomPrompt="1"/>
          </p:nvPr>
        </p:nvSpPr>
        <p:spPr>
          <a:xfrm>
            <a:off x="782638" y="4668838"/>
            <a:ext cx="13077825" cy="746125"/>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201853525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VL_mørk blå oppsett 4 ENG">
    <p:bg>
      <p:bgPr>
        <a:solidFill>
          <a:schemeClr val="tx2"/>
        </a:solid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9"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0" name="Plassholder for innhold 5"/>
          <p:cNvSpPr>
            <a:spLocks noGrp="1"/>
          </p:cNvSpPr>
          <p:nvPr>
            <p:ph sz="quarter" idx="11"/>
          </p:nvPr>
        </p:nvSpPr>
        <p:spPr>
          <a:xfrm>
            <a:off x="802039" y="13732772"/>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1" name="Plassholder for innhold 5"/>
          <p:cNvSpPr>
            <a:spLocks noGrp="1"/>
          </p:cNvSpPr>
          <p:nvPr>
            <p:ph sz="quarter" idx="13"/>
          </p:nvPr>
        </p:nvSpPr>
        <p:spPr>
          <a:xfrm>
            <a:off x="11019090" y="13732772"/>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2" name="Plassholder for innhold 5"/>
          <p:cNvSpPr>
            <a:spLocks noGrp="1"/>
          </p:cNvSpPr>
          <p:nvPr>
            <p:ph sz="quarter" idx="19"/>
          </p:nvPr>
        </p:nvSpPr>
        <p:spPr>
          <a:xfrm>
            <a:off x="837436" y="6437782"/>
            <a:ext cx="9550148" cy="6379069"/>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3" name="Plassholder for innhold 5"/>
          <p:cNvSpPr>
            <a:spLocks noGrp="1"/>
          </p:cNvSpPr>
          <p:nvPr>
            <p:ph sz="quarter" idx="20"/>
          </p:nvPr>
        </p:nvSpPr>
        <p:spPr>
          <a:xfrm>
            <a:off x="11019090" y="6437782"/>
            <a:ext cx="9550148" cy="6379069"/>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4" name="Plassholder for innhold 5"/>
          <p:cNvSpPr>
            <a:spLocks noGrp="1"/>
          </p:cNvSpPr>
          <p:nvPr>
            <p:ph sz="quarter" idx="21"/>
          </p:nvPr>
        </p:nvSpPr>
        <p:spPr>
          <a:xfrm>
            <a:off x="11019090" y="20955696"/>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5" name="Plassholder for innhold 5"/>
          <p:cNvSpPr>
            <a:spLocks noGrp="1"/>
          </p:cNvSpPr>
          <p:nvPr>
            <p:ph sz="quarter" idx="22"/>
          </p:nvPr>
        </p:nvSpPr>
        <p:spPr>
          <a:xfrm>
            <a:off x="837435" y="20955696"/>
            <a:ext cx="9550148" cy="6307003"/>
          </a:xfrm>
        </p:spPr>
        <p:txBody>
          <a:bodyPr>
            <a:noAutofit/>
          </a:bodyPr>
          <a:lstStyle>
            <a:lvl1pPr marL="0" indent="0">
              <a:buNone/>
              <a:defRPr sz="4000">
                <a:solidFill>
                  <a:schemeClr val="bg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26" name="Bild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084" y="28040424"/>
            <a:ext cx="5028583" cy="1446511"/>
          </a:xfrm>
          <a:prstGeom prst="rect">
            <a:avLst/>
          </a:prstGeom>
        </p:spPr>
      </p:pic>
      <p:sp>
        <p:nvSpPr>
          <p:cNvPr id="27"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pic>
        <p:nvPicPr>
          <p:cNvPr id="14" name="Bilde 13"/>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15" name="Plassholder for tekst 5"/>
          <p:cNvSpPr>
            <a:spLocks noGrp="1"/>
          </p:cNvSpPr>
          <p:nvPr>
            <p:ph type="body" sz="quarter" idx="23" hasCustomPrompt="1"/>
          </p:nvPr>
        </p:nvSpPr>
        <p:spPr>
          <a:xfrm>
            <a:off x="782638" y="4668838"/>
            <a:ext cx="13077825" cy="746125"/>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305323061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VL_lys blå oppsett 2">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0"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12" name="Plassholder for innhold 5"/>
          <p:cNvSpPr>
            <a:spLocks noGrp="1"/>
          </p:cNvSpPr>
          <p:nvPr>
            <p:ph sz="quarter" idx="11"/>
          </p:nvPr>
        </p:nvSpPr>
        <p:spPr>
          <a:xfrm>
            <a:off x="802039" y="14071441"/>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3" name="Plassholder for innhold 5"/>
          <p:cNvSpPr>
            <a:spLocks noGrp="1"/>
          </p:cNvSpPr>
          <p:nvPr>
            <p:ph sz="quarter" idx="13"/>
          </p:nvPr>
        </p:nvSpPr>
        <p:spPr>
          <a:xfrm>
            <a:off x="11019090" y="14071441"/>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6" name="Plassholder for innhold 5"/>
          <p:cNvSpPr>
            <a:spLocks noGrp="1"/>
          </p:cNvSpPr>
          <p:nvPr>
            <p:ph sz="quarter" idx="19"/>
          </p:nvPr>
        </p:nvSpPr>
        <p:spPr>
          <a:xfrm>
            <a:off x="837436" y="7115120"/>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7" name="Plassholder for innhold 5"/>
          <p:cNvSpPr>
            <a:spLocks noGrp="1"/>
          </p:cNvSpPr>
          <p:nvPr>
            <p:ph sz="quarter" idx="20"/>
          </p:nvPr>
        </p:nvSpPr>
        <p:spPr>
          <a:xfrm>
            <a:off x="11019090" y="7115120"/>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21"/>
          </p:nvPr>
        </p:nvSpPr>
        <p:spPr>
          <a:xfrm>
            <a:off x="11019090"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9" name="Plassholder for innhold 5"/>
          <p:cNvSpPr>
            <a:spLocks noGrp="1"/>
          </p:cNvSpPr>
          <p:nvPr>
            <p:ph sz="quarter" idx="22"/>
          </p:nvPr>
        </p:nvSpPr>
        <p:spPr>
          <a:xfrm>
            <a:off x="837435"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085" y="28040424"/>
            <a:ext cx="5368064" cy="1393995"/>
          </a:xfrm>
          <a:prstGeom prst="rect">
            <a:avLst/>
          </a:prstGeom>
        </p:spPr>
      </p:pic>
      <p:sp>
        <p:nvSpPr>
          <p:cNvPr id="23" name="Plassholder for innhold 4"/>
          <p:cNvSpPr>
            <a:spLocks noGrp="1"/>
          </p:cNvSpPr>
          <p:nvPr>
            <p:ph sz="quarter" idx="23"/>
          </p:nvPr>
        </p:nvSpPr>
        <p:spPr>
          <a:xfrm>
            <a:off x="783162" y="5994400"/>
            <a:ext cx="19786600" cy="863600"/>
          </a:xfrm>
        </p:spPr>
        <p:txBody>
          <a:bodyPr/>
          <a:lstStyle>
            <a:lvl1pPr marL="0" indent="0">
              <a:buNone/>
              <a:defRPr sz="2800"/>
            </a:lvl1pPr>
          </a:lstStyle>
          <a:p>
            <a:pPr lvl="0"/>
            <a:r>
              <a:rPr lang="nb-NO" dirty="0"/>
              <a:t>Rediger tekststiler i malen</a:t>
            </a:r>
            <a:endParaRPr lang="nn-NO" dirty="0"/>
          </a:p>
        </p:txBody>
      </p:sp>
      <p:pic>
        <p:nvPicPr>
          <p:cNvPr id="21" name="Bilde 20"/>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24" name="Plassholder for tekst 5"/>
          <p:cNvSpPr>
            <a:spLocks noGrp="1"/>
          </p:cNvSpPr>
          <p:nvPr>
            <p:ph type="body" sz="quarter" idx="24" hasCustomPrompt="1"/>
          </p:nvPr>
        </p:nvSpPr>
        <p:spPr>
          <a:xfrm>
            <a:off x="782638" y="4668838"/>
            <a:ext cx="13077825" cy="746125"/>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40860176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VL_lys blå oppsett ">
    <p:bg>
      <p:bgPr>
        <a:solidFill>
          <a:schemeClr val="accent1"/>
        </a:solidFill>
        <a:effectLst/>
      </p:bgPr>
    </p:bg>
    <p:spTree>
      <p:nvGrpSpPr>
        <p:cNvPr id="1" name=""/>
        <p:cNvGrpSpPr/>
        <p:nvPr/>
      </p:nvGrpSpPr>
      <p:grpSpPr>
        <a:xfrm>
          <a:off x="0" y="0"/>
          <a:ext cx="0" cy="0"/>
          <a:chOff x="0" y="0"/>
          <a:chExt cx="0" cy="0"/>
        </a:xfrm>
      </p:grpSpPr>
      <p:sp>
        <p:nvSpPr>
          <p:cNvPr id="12" name="Tittel 1"/>
          <p:cNvSpPr>
            <a:spLocks noGrp="1"/>
          </p:cNvSpPr>
          <p:nvPr>
            <p:ph type="ctrTitle"/>
          </p:nvPr>
        </p:nvSpPr>
        <p:spPr>
          <a:xfrm>
            <a:off x="814388" y="1620130"/>
            <a:ext cx="13792551" cy="1507069"/>
          </a:xfrm>
          <a:prstGeom prst="rect">
            <a:avLst/>
          </a:prstGeom>
        </p:spPr>
        <p:txBody>
          <a:bodyPr lIns="0" tIns="0" rIns="0" bIns="0" anchor="ctr">
            <a:noAutofit/>
          </a:bodyPr>
          <a:lstStyle>
            <a:lvl1pPr algn="l">
              <a:lnSpc>
                <a:spcPct val="100000"/>
              </a:lnSpc>
              <a:defRPr sz="6600" b="0">
                <a:solidFill>
                  <a:schemeClr val="tx1"/>
                </a:solidFill>
              </a:defRPr>
            </a:lvl1pPr>
          </a:lstStyle>
          <a:p>
            <a:r>
              <a:rPr lang="nb-NO" dirty="0"/>
              <a:t>Klikk for å redigere tittelstil</a:t>
            </a:r>
          </a:p>
        </p:txBody>
      </p:sp>
      <p:sp>
        <p:nvSpPr>
          <p:cNvPr id="13" name="Undertittel 2"/>
          <p:cNvSpPr>
            <a:spLocks noGrp="1"/>
          </p:cNvSpPr>
          <p:nvPr>
            <p:ph type="subTitle" idx="1"/>
          </p:nvPr>
        </p:nvSpPr>
        <p:spPr>
          <a:xfrm>
            <a:off x="814389" y="3517182"/>
            <a:ext cx="13761510" cy="795422"/>
          </a:xfrm>
        </p:spPr>
        <p:txBody>
          <a:bodyPr lIns="0" tIns="0" rIns="0" bIns="0">
            <a:noAutofit/>
          </a:bodyPr>
          <a:lstStyle>
            <a:lvl1pPr marL="0" indent="0" algn="l">
              <a:buNone/>
              <a:defRPr sz="4000">
                <a:solidFill>
                  <a:schemeClr val="tx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4" name="Plassholder for innhold 5"/>
          <p:cNvSpPr>
            <a:spLocks noGrp="1"/>
          </p:cNvSpPr>
          <p:nvPr>
            <p:ph sz="quarter" idx="11"/>
          </p:nvPr>
        </p:nvSpPr>
        <p:spPr>
          <a:xfrm>
            <a:off x="814388" y="14071600"/>
            <a:ext cx="9550148" cy="6579971"/>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1" name="Plassholder for innhold 5"/>
          <p:cNvSpPr>
            <a:spLocks noGrp="1"/>
          </p:cNvSpPr>
          <p:nvPr>
            <p:ph sz="quarter" idx="12"/>
          </p:nvPr>
        </p:nvSpPr>
        <p:spPr>
          <a:xfrm>
            <a:off x="814388" y="21041551"/>
            <a:ext cx="19754850" cy="6546721"/>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2" name="Plassholder for innhold 5"/>
          <p:cNvSpPr>
            <a:spLocks noGrp="1"/>
          </p:cNvSpPr>
          <p:nvPr>
            <p:ph sz="quarter" idx="13"/>
          </p:nvPr>
        </p:nvSpPr>
        <p:spPr>
          <a:xfrm>
            <a:off x="11019089" y="14071600"/>
            <a:ext cx="9550148" cy="6579971"/>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3"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30" name="Plassholder for innhold 5"/>
          <p:cNvSpPr>
            <a:spLocks noGrp="1"/>
          </p:cNvSpPr>
          <p:nvPr>
            <p:ph sz="quarter" idx="19"/>
          </p:nvPr>
        </p:nvSpPr>
        <p:spPr>
          <a:xfrm>
            <a:off x="814388" y="6282268"/>
            <a:ext cx="19754850" cy="7280818"/>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15" name="Bild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0219" y="27990259"/>
            <a:ext cx="5692660" cy="1480794"/>
          </a:xfrm>
          <a:prstGeom prst="rect">
            <a:avLst/>
          </a:prstGeom>
        </p:spPr>
      </p:pic>
      <p:pic>
        <p:nvPicPr>
          <p:cNvPr id="17" name="Bilde 16"/>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18" name="Plassholder for tekst 5"/>
          <p:cNvSpPr>
            <a:spLocks noGrp="1"/>
          </p:cNvSpPr>
          <p:nvPr>
            <p:ph type="body" sz="quarter" idx="22" hasCustomPrompt="1"/>
          </p:nvPr>
        </p:nvSpPr>
        <p:spPr>
          <a:xfrm>
            <a:off x="782638" y="4668838"/>
            <a:ext cx="13077825" cy="746125"/>
          </a:xfrm>
        </p:spPr>
        <p:txBody>
          <a:bodyPr/>
          <a:lstStyle>
            <a:lvl1pPr>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4149505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VL_lys blå opsett ">
    <p:bg>
      <p:bgPr>
        <a:solidFill>
          <a:schemeClr val="accent1"/>
        </a:solidFill>
        <a:effectLst/>
      </p:bgPr>
    </p:bg>
    <p:spTree>
      <p:nvGrpSpPr>
        <p:cNvPr id="1" name=""/>
        <p:cNvGrpSpPr/>
        <p:nvPr/>
      </p:nvGrpSpPr>
      <p:grpSpPr>
        <a:xfrm>
          <a:off x="0" y="0"/>
          <a:ext cx="0" cy="0"/>
          <a:chOff x="0" y="0"/>
          <a:chExt cx="0" cy="0"/>
        </a:xfrm>
      </p:grpSpPr>
      <p:sp>
        <p:nvSpPr>
          <p:cNvPr id="23"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0219" y="27990259"/>
            <a:ext cx="5692660" cy="1480794"/>
          </a:xfrm>
          <a:prstGeom prst="rect">
            <a:avLst/>
          </a:prstGeom>
        </p:spPr>
      </p:pic>
      <p:sp>
        <p:nvSpPr>
          <p:cNvPr id="31"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tx1"/>
                </a:solidFill>
              </a:defRPr>
            </a:lvl1pPr>
          </a:lstStyle>
          <a:p>
            <a:r>
              <a:rPr lang="nb-NO" dirty="0"/>
              <a:t>Klikk for å redigere tittelstil</a:t>
            </a:r>
          </a:p>
        </p:txBody>
      </p:sp>
      <p:sp>
        <p:nvSpPr>
          <p:cNvPr id="32"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tx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33" name="Plassholder for innhold 5"/>
          <p:cNvSpPr>
            <a:spLocks noGrp="1"/>
          </p:cNvSpPr>
          <p:nvPr>
            <p:ph sz="quarter" idx="11"/>
          </p:nvPr>
        </p:nvSpPr>
        <p:spPr>
          <a:xfrm>
            <a:off x="802039" y="13732772"/>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34" name="Plassholder for innhold 5"/>
          <p:cNvSpPr>
            <a:spLocks noGrp="1"/>
          </p:cNvSpPr>
          <p:nvPr>
            <p:ph sz="quarter" idx="13"/>
          </p:nvPr>
        </p:nvSpPr>
        <p:spPr>
          <a:xfrm>
            <a:off x="11019090" y="13732772"/>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35" name="Plassholder for innhold 5"/>
          <p:cNvSpPr>
            <a:spLocks noGrp="1"/>
          </p:cNvSpPr>
          <p:nvPr>
            <p:ph sz="quarter" idx="19"/>
          </p:nvPr>
        </p:nvSpPr>
        <p:spPr>
          <a:xfrm>
            <a:off x="837436" y="6437782"/>
            <a:ext cx="9550148" cy="6379069"/>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36" name="Plassholder for innhold 5"/>
          <p:cNvSpPr>
            <a:spLocks noGrp="1"/>
          </p:cNvSpPr>
          <p:nvPr>
            <p:ph sz="quarter" idx="20"/>
          </p:nvPr>
        </p:nvSpPr>
        <p:spPr>
          <a:xfrm>
            <a:off x="11019090" y="6437782"/>
            <a:ext cx="9550148" cy="6379069"/>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37" name="Plassholder for innhold 5"/>
          <p:cNvSpPr>
            <a:spLocks noGrp="1"/>
          </p:cNvSpPr>
          <p:nvPr>
            <p:ph sz="quarter" idx="21"/>
          </p:nvPr>
        </p:nvSpPr>
        <p:spPr>
          <a:xfrm>
            <a:off x="11019090" y="20955696"/>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38" name="Plassholder for innhold 5"/>
          <p:cNvSpPr>
            <a:spLocks noGrp="1"/>
          </p:cNvSpPr>
          <p:nvPr>
            <p:ph sz="quarter" idx="22"/>
          </p:nvPr>
        </p:nvSpPr>
        <p:spPr>
          <a:xfrm>
            <a:off x="837435" y="20955696"/>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15" name="Bilde 14"/>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16" name="Plassholder for tekst 5"/>
          <p:cNvSpPr>
            <a:spLocks noGrp="1"/>
          </p:cNvSpPr>
          <p:nvPr>
            <p:ph type="body" sz="quarter" idx="23" hasCustomPrompt="1"/>
          </p:nvPr>
        </p:nvSpPr>
        <p:spPr>
          <a:xfrm>
            <a:off x="782638" y="4668838"/>
            <a:ext cx="13077825" cy="746125"/>
          </a:xfrm>
        </p:spPr>
        <p:txBody>
          <a:bodyPr/>
          <a:lstStyle>
            <a:lvl1pPr>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191391868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VL_lys blå oppsett 1 ENG">
    <p:bg>
      <p:bgRef idx="1001">
        <a:schemeClr val="bg1"/>
      </p:bgRef>
    </p:bg>
    <p:spTree>
      <p:nvGrpSpPr>
        <p:cNvPr id="1" name=""/>
        <p:cNvGrpSpPr/>
        <p:nvPr/>
      </p:nvGrpSpPr>
      <p:grpSpPr>
        <a:xfrm>
          <a:off x="0" y="0"/>
          <a:ext cx="0" cy="0"/>
          <a:chOff x="0" y="0"/>
          <a:chExt cx="0" cy="0"/>
        </a:xfrm>
      </p:grpSpPr>
      <p:sp>
        <p:nvSpPr>
          <p:cNvPr id="20"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37" y="28028170"/>
            <a:ext cx="4895654" cy="1406249"/>
          </a:xfrm>
          <a:prstGeom prst="rect">
            <a:avLst/>
          </a:prstGeom>
        </p:spPr>
      </p:pic>
      <p:sp>
        <p:nvSpPr>
          <p:cNvPr id="13" name="Tittel 1"/>
          <p:cNvSpPr>
            <a:spLocks noGrp="1"/>
          </p:cNvSpPr>
          <p:nvPr>
            <p:ph type="ctrTitle"/>
          </p:nvPr>
        </p:nvSpPr>
        <p:spPr>
          <a:xfrm>
            <a:off x="783162" y="1759052"/>
            <a:ext cx="15997771"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6" name="Undertittel 2"/>
          <p:cNvSpPr>
            <a:spLocks noGrp="1"/>
          </p:cNvSpPr>
          <p:nvPr>
            <p:ph type="subTitle" idx="1"/>
          </p:nvPr>
        </p:nvSpPr>
        <p:spPr>
          <a:xfrm>
            <a:off x="783162" y="3656104"/>
            <a:ext cx="15961767"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7" name="Plassholder for innhold 5"/>
          <p:cNvSpPr>
            <a:spLocks noGrp="1"/>
          </p:cNvSpPr>
          <p:nvPr>
            <p:ph sz="quarter" idx="11"/>
          </p:nvPr>
        </p:nvSpPr>
        <p:spPr>
          <a:xfrm>
            <a:off x="814388" y="13478933"/>
            <a:ext cx="9254419"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12"/>
          </p:nvPr>
        </p:nvSpPr>
        <p:spPr>
          <a:xfrm>
            <a:off x="814388" y="21041551"/>
            <a:ext cx="19754850" cy="6546721"/>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9" name="Plassholder for innhold 5"/>
          <p:cNvSpPr>
            <a:spLocks noGrp="1"/>
          </p:cNvSpPr>
          <p:nvPr>
            <p:ph sz="quarter" idx="19"/>
          </p:nvPr>
        </p:nvSpPr>
        <p:spPr>
          <a:xfrm>
            <a:off x="783162" y="7297898"/>
            <a:ext cx="19754850" cy="5791054"/>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3" name="Plassholder for innhold 5"/>
          <p:cNvSpPr>
            <a:spLocks noGrp="1"/>
          </p:cNvSpPr>
          <p:nvPr>
            <p:ph sz="quarter" idx="20"/>
          </p:nvPr>
        </p:nvSpPr>
        <p:spPr>
          <a:xfrm>
            <a:off x="11301292" y="13478934"/>
            <a:ext cx="9254419"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4" name="Plassholder for innhold 4"/>
          <p:cNvSpPr>
            <a:spLocks noGrp="1"/>
          </p:cNvSpPr>
          <p:nvPr>
            <p:ph sz="quarter" idx="21"/>
          </p:nvPr>
        </p:nvSpPr>
        <p:spPr>
          <a:xfrm>
            <a:off x="783162" y="6129864"/>
            <a:ext cx="19786600" cy="863600"/>
          </a:xfrm>
        </p:spPr>
        <p:txBody>
          <a:bodyPr/>
          <a:lstStyle>
            <a:lvl1pPr marL="0" indent="0">
              <a:buNone/>
              <a:defRPr sz="2800"/>
            </a:lvl1pPr>
          </a:lstStyle>
          <a:p>
            <a:pPr lvl="0"/>
            <a:r>
              <a:rPr lang="nb-NO" dirty="0"/>
              <a:t>Rediger tekststiler i malen</a:t>
            </a:r>
            <a:endParaRPr lang="nn-NO" dirty="0"/>
          </a:p>
        </p:txBody>
      </p:sp>
      <p:pic>
        <p:nvPicPr>
          <p:cNvPr id="15" name="Bilde 14"/>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21" name="Plassholder for tekst 5"/>
          <p:cNvSpPr>
            <a:spLocks noGrp="1"/>
          </p:cNvSpPr>
          <p:nvPr>
            <p:ph type="body" sz="quarter" idx="22" hasCustomPrompt="1"/>
          </p:nvPr>
        </p:nvSpPr>
        <p:spPr>
          <a:xfrm>
            <a:off x="782638" y="4668838"/>
            <a:ext cx="13077825" cy="746125"/>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35721333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VL_lys blå oppsett 2 ENG">
    <p:bg>
      <p:bgRef idx="1001">
        <a:schemeClr val="bg1"/>
      </p:bgRef>
    </p:bg>
    <p:spTree>
      <p:nvGrpSpPr>
        <p:cNvPr id="1" name=""/>
        <p:cNvGrpSpPr/>
        <p:nvPr/>
      </p:nvGrpSpPr>
      <p:grpSpPr>
        <a:xfrm>
          <a:off x="0" y="0"/>
          <a:ext cx="0" cy="0"/>
          <a:chOff x="0" y="0"/>
          <a:chExt cx="0" cy="0"/>
        </a:xfrm>
      </p:grpSpPr>
      <p:sp>
        <p:nvSpPr>
          <p:cNvPr id="20"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37" y="28028170"/>
            <a:ext cx="4895654" cy="1406249"/>
          </a:xfrm>
          <a:prstGeom prst="rect">
            <a:avLst/>
          </a:prstGeom>
        </p:spPr>
      </p:pic>
      <p:sp>
        <p:nvSpPr>
          <p:cNvPr id="15"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23"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4" name="Plassholder for innhold 5"/>
          <p:cNvSpPr>
            <a:spLocks noGrp="1"/>
          </p:cNvSpPr>
          <p:nvPr>
            <p:ph sz="quarter" idx="11"/>
          </p:nvPr>
        </p:nvSpPr>
        <p:spPr>
          <a:xfrm>
            <a:off x="802039" y="14066807"/>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5" name="Plassholder for innhold 5"/>
          <p:cNvSpPr>
            <a:spLocks noGrp="1"/>
          </p:cNvSpPr>
          <p:nvPr>
            <p:ph sz="quarter" idx="13"/>
          </p:nvPr>
        </p:nvSpPr>
        <p:spPr>
          <a:xfrm>
            <a:off x="11019090" y="14066859"/>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6" name="Plassholder for innhold 5"/>
          <p:cNvSpPr>
            <a:spLocks noGrp="1"/>
          </p:cNvSpPr>
          <p:nvPr>
            <p:ph sz="quarter" idx="19"/>
          </p:nvPr>
        </p:nvSpPr>
        <p:spPr>
          <a:xfrm>
            <a:off x="837436" y="7105851"/>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7" name="Plassholder for innhold 5"/>
          <p:cNvSpPr>
            <a:spLocks noGrp="1"/>
          </p:cNvSpPr>
          <p:nvPr>
            <p:ph sz="quarter" idx="20"/>
          </p:nvPr>
        </p:nvSpPr>
        <p:spPr>
          <a:xfrm>
            <a:off x="11019090" y="7105956"/>
            <a:ext cx="9550148" cy="6379069"/>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8" name="Plassholder for innhold 5"/>
          <p:cNvSpPr>
            <a:spLocks noGrp="1"/>
          </p:cNvSpPr>
          <p:nvPr>
            <p:ph sz="quarter" idx="21"/>
          </p:nvPr>
        </p:nvSpPr>
        <p:spPr>
          <a:xfrm>
            <a:off x="11019090"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9" name="Plassholder for innhold 5"/>
          <p:cNvSpPr>
            <a:spLocks noGrp="1"/>
          </p:cNvSpPr>
          <p:nvPr>
            <p:ph sz="quarter" idx="22"/>
          </p:nvPr>
        </p:nvSpPr>
        <p:spPr>
          <a:xfrm>
            <a:off x="837435" y="20955696"/>
            <a:ext cx="9550148" cy="6307003"/>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30" name="Plassholder for innhold 4"/>
          <p:cNvSpPr>
            <a:spLocks noGrp="1"/>
          </p:cNvSpPr>
          <p:nvPr>
            <p:ph sz="quarter" idx="23"/>
          </p:nvPr>
        </p:nvSpPr>
        <p:spPr>
          <a:xfrm>
            <a:off x="837436" y="5994400"/>
            <a:ext cx="19786600" cy="863600"/>
          </a:xfrm>
        </p:spPr>
        <p:txBody>
          <a:bodyPr/>
          <a:lstStyle>
            <a:lvl1pPr marL="0" indent="0">
              <a:buNone/>
              <a:defRPr sz="2800"/>
            </a:lvl1pPr>
          </a:lstStyle>
          <a:p>
            <a:pPr lvl="0"/>
            <a:r>
              <a:rPr lang="nb-NO" dirty="0"/>
              <a:t>Rediger tekststiler i malen</a:t>
            </a:r>
            <a:endParaRPr lang="nn-NO" dirty="0"/>
          </a:p>
        </p:txBody>
      </p:sp>
      <p:pic>
        <p:nvPicPr>
          <p:cNvPr id="17" name="Bilde 16"/>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18" name="Plassholder for tekst 5"/>
          <p:cNvSpPr>
            <a:spLocks noGrp="1"/>
          </p:cNvSpPr>
          <p:nvPr>
            <p:ph type="body" sz="quarter" idx="24" hasCustomPrompt="1"/>
          </p:nvPr>
        </p:nvSpPr>
        <p:spPr>
          <a:xfrm>
            <a:off x="782638" y="4668838"/>
            <a:ext cx="13077825" cy="746125"/>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212400469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VL_lys blå opsett ENG">
    <p:bg>
      <p:bgPr>
        <a:solidFill>
          <a:schemeClr val="accent1"/>
        </a:solidFill>
        <a:effectLst/>
      </p:bgPr>
    </p:bg>
    <p:spTree>
      <p:nvGrpSpPr>
        <p:cNvPr id="1" name=""/>
        <p:cNvGrpSpPr/>
        <p:nvPr/>
      </p:nvGrpSpPr>
      <p:grpSpPr>
        <a:xfrm>
          <a:off x="0" y="0"/>
          <a:ext cx="0" cy="0"/>
          <a:chOff x="0" y="0"/>
          <a:chExt cx="0" cy="0"/>
        </a:xfrm>
      </p:grpSpPr>
      <p:sp>
        <p:nvSpPr>
          <p:cNvPr id="23"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0199" y="27830608"/>
            <a:ext cx="6263653" cy="1801372"/>
          </a:xfrm>
          <a:prstGeom prst="rect">
            <a:avLst/>
          </a:prstGeom>
        </p:spPr>
      </p:pic>
      <p:sp>
        <p:nvSpPr>
          <p:cNvPr id="20" name="Tittel 1"/>
          <p:cNvSpPr>
            <a:spLocks noGrp="1"/>
          </p:cNvSpPr>
          <p:nvPr>
            <p:ph type="ctrTitle"/>
          </p:nvPr>
        </p:nvSpPr>
        <p:spPr>
          <a:xfrm>
            <a:off x="814388" y="1620130"/>
            <a:ext cx="13792551" cy="1507069"/>
          </a:xfrm>
          <a:prstGeom prst="rect">
            <a:avLst/>
          </a:prstGeom>
        </p:spPr>
        <p:txBody>
          <a:bodyPr lIns="0" tIns="0" rIns="0" bIns="0" anchor="ctr">
            <a:noAutofit/>
          </a:bodyPr>
          <a:lstStyle>
            <a:lvl1pPr algn="l">
              <a:lnSpc>
                <a:spcPct val="100000"/>
              </a:lnSpc>
              <a:defRPr sz="6600" b="0">
                <a:solidFill>
                  <a:schemeClr val="tx1"/>
                </a:solidFill>
              </a:defRPr>
            </a:lvl1pPr>
          </a:lstStyle>
          <a:p>
            <a:r>
              <a:rPr lang="nb-NO" dirty="0"/>
              <a:t>Klikk for å redigere tittelstil</a:t>
            </a:r>
          </a:p>
        </p:txBody>
      </p:sp>
      <p:sp>
        <p:nvSpPr>
          <p:cNvPr id="21" name="Undertittel 2"/>
          <p:cNvSpPr>
            <a:spLocks noGrp="1"/>
          </p:cNvSpPr>
          <p:nvPr>
            <p:ph type="subTitle" idx="1"/>
          </p:nvPr>
        </p:nvSpPr>
        <p:spPr>
          <a:xfrm>
            <a:off x="814389" y="3517182"/>
            <a:ext cx="13761510" cy="795422"/>
          </a:xfrm>
        </p:spPr>
        <p:txBody>
          <a:bodyPr lIns="0" tIns="0" rIns="0" bIns="0">
            <a:noAutofit/>
          </a:bodyPr>
          <a:lstStyle>
            <a:lvl1pPr marL="0" indent="0" algn="l">
              <a:buNone/>
              <a:defRPr sz="4000">
                <a:solidFill>
                  <a:schemeClr val="tx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2" name="Plassholder for innhold 5"/>
          <p:cNvSpPr>
            <a:spLocks noGrp="1"/>
          </p:cNvSpPr>
          <p:nvPr>
            <p:ph sz="quarter" idx="11"/>
          </p:nvPr>
        </p:nvSpPr>
        <p:spPr>
          <a:xfrm>
            <a:off x="814388" y="14071600"/>
            <a:ext cx="9550148" cy="6579971"/>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4" name="Plassholder for innhold 5"/>
          <p:cNvSpPr>
            <a:spLocks noGrp="1"/>
          </p:cNvSpPr>
          <p:nvPr>
            <p:ph sz="quarter" idx="12"/>
          </p:nvPr>
        </p:nvSpPr>
        <p:spPr>
          <a:xfrm>
            <a:off x="814388" y="21041551"/>
            <a:ext cx="19754850" cy="6546721"/>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5" name="Plassholder for innhold 5"/>
          <p:cNvSpPr>
            <a:spLocks noGrp="1"/>
          </p:cNvSpPr>
          <p:nvPr>
            <p:ph sz="quarter" idx="13"/>
          </p:nvPr>
        </p:nvSpPr>
        <p:spPr>
          <a:xfrm>
            <a:off x="11019089" y="14071600"/>
            <a:ext cx="9550148" cy="6579971"/>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6" name="Plassholder for innhold 5"/>
          <p:cNvSpPr>
            <a:spLocks noGrp="1"/>
          </p:cNvSpPr>
          <p:nvPr>
            <p:ph sz="quarter" idx="19"/>
          </p:nvPr>
        </p:nvSpPr>
        <p:spPr>
          <a:xfrm>
            <a:off x="814388" y="6282268"/>
            <a:ext cx="19754850" cy="7280818"/>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12" name="Bilde 11"/>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13" name="Plassholder for tekst 5"/>
          <p:cNvSpPr>
            <a:spLocks noGrp="1"/>
          </p:cNvSpPr>
          <p:nvPr>
            <p:ph type="body" sz="quarter" idx="22" hasCustomPrompt="1"/>
          </p:nvPr>
        </p:nvSpPr>
        <p:spPr>
          <a:xfrm>
            <a:off x="782638" y="4668838"/>
            <a:ext cx="13077825" cy="746125"/>
          </a:xfrm>
        </p:spPr>
        <p:txBody>
          <a:bodyPr/>
          <a:lstStyle>
            <a:lvl1pPr>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425329413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VL_lys blå oppsett ENG">
    <p:bg>
      <p:bgPr>
        <a:solidFill>
          <a:schemeClr val="accent1"/>
        </a:solidFill>
        <a:effectLst/>
      </p:bgPr>
    </p:bg>
    <p:spTree>
      <p:nvGrpSpPr>
        <p:cNvPr id="1" name=""/>
        <p:cNvGrpSpPr/>
        <p:nvPr/>
      </p:nvGrpSpPr>
      <p:grpSpPr>
        <a:xfrm>
          <a:off x="0" y="0"/>
          <a:ext cx="0" cy="0"/>
          <a:chOff x="0" y="0"/>
          <a:chExt cx="0" cy="0"/>
        </a:xfrm>
      </p:grpSpPr>
      <p:sp>
        <p:nvSpPr>
          <p:cNvPr id="23"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0199" y="27830608"/>
            <a:ext cx="6263653" cy="1801372"/>
          </a:xfrm>
          <a:prstGeom prst="rect">
            <a:avLst/>
          </a:prstGeom>
        </p:spPr>
      </p:pic>
      <p:sp>
        <p:nvSpPr>
          <p:cNvPr id="15" name="Tittel 1"/>
          <p:cNvSpPr>
            <a:spLocks noGrp="1"/>
          </p:cNvSpPr>
          <p:nvPr>
            <p:ph type="ctrTitle"/>
          </p:nvPr>
        </p:nvSpPr>
        <p:spPr>
          <a:xfrm>
            <a:off x="837435" y="1671015"/>
            <a:ext cx="15690393" cy="1507069"/>
          </a:xfrm>
          <a:prstGeom prst="rect">
            <a:avLst/>
          </a:prstGeom>
        </p:spPr>
        <p:txBody>
          <a:bodyPr lIns="0" tIns="0" rIns="0" bIns="0" anchor="ctr">
            <a:noAutofit/>
          </a:bodyPr>
          <a:lstStyle>
            <a:lvl1pPr algn="l">
              <a:lnSpc>
                <a:spcPct val="100000"/>
              </a:lnSpc>
              <a:defRPr sz="6600" b="0">
                <a:solidFill>
                  <a:schemeClr val="tx1"/>
                </a:solidFill>
              </a:defRPr>
            </a:lvl1pPr>
          </a:lstStyle>
          <a:p>
            <a:r>
              <a:rPr lang="nb-NO" dirty="0"/>
              <a:t>Klikk for å redigere tittelstil</a:t>
            </a:r>
          </a:p>
        </p:txBody>
      </p:sp>
      <p:sp>
        <p:nvSpPr>
          <p:cNvPr id="16" name="Undertittel 2"/>
          <p:cNvSpPr>
            <a:spLocks noGrp="1"/>
          </p:cNvSpPr>
          <p:nvPr>
            <p:ph type="subTitle" idx="1"/>
          </p:nvPr>
        </p:nvSpPr>
        <p:spPr>
          <a:xfrm>
            <a:off x="837436" y="3568067"/>
            <a:ext cx="15655080" cy="795422"/>
          </a:xfrm>
        </p:spPr>
        <p:txBody>
          <a:bodyPr lIns="0" tIns="0" rIns="0" bIns="0">
            <a:noAutofit/>
          </a:bodyPr>
          <a:lstStyle>
            <a:lvl1pPr marL="0" indent="0" algn="l">
              <a:buNone/>
              <a:defRPr sz="4000">
                <a:solidFill>
                  <a:schemeClr val="tx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17" name="Plassholder for innhold 5"/>
          <p:cNvSpPr>
            <a:spLocks noGrp="1"/>
          </p:cNvSpPr>
          <p:nvPr>
            <p:ph sz="quarter" idx="11"/>
          </p:nvPr>
        </p:nvSpPr>
        <p:spPr>
          <a:xfrm>
            <a:off x="802039" y="13732772"/>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8" name="Plassholder for innhold 5"/>
          <p:cNvSpPr>
            <a:spLocks noGrp="1"/>
          </p:cNvSpPr>
          <p:nvPr>
            <p:ph sz="quarter" idx="13"/>
          </p:nvPr>
        </p:nvSpPr>
        <p:spPr>
          <a:xfrm>
            <a:off x="11019090" y="13732772"/>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19" name="Plassholder for innhold 5"/>
          <p:cNvSpPr>
            <a:spLocks noGrp="1"/>
          </p:cNvSpPr>
          <p:nvPr>
            <p:ph sz="quarter" idx="19"/>
          </p:nvPr>
        </p:nvSpPr>
        <p:spPr>
          <a:xfrm>
            <a:off x="837436" y="6437782"/>
            <a:ext cx="9550148" cy="6379069"/>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0" name="Plassholder for innhold 5"/>
          <p:cNvSpPr>
            <a:spLocks noGrp="1"/>
          </p:cNvSpPr>
          <p:nvPr>
            <p:ph sz="quarter" idx="20"/>
          </p:nvPr>
        </p:nvSpPr>
        <p:spPr>
          <a:xfrm>
            <a:off x="11019090" y="6437782"/>
            <a:ext cx="9550148" cy="6379069"/>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4" name="Plassholder for innhold 5"/>
          <p:cNvSpPr>
            <a:spLocks noGrp="1"/>
          </p:cNvSpPr>
          <p:nvPr>
            <p:ph sz="quarter" idx="21"/>
          </p:nvPr>
        </p:nvSpPr>
        <p:spPr>
          <a:xfrm>
            <a:off x="11019090" y="20955696"/>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5" name="Plassholder for innhold 5"/>
          <p:cNvSpPr>
            <a:spLocks noGrp="1"/>
          </p:cNvSpPr>
          <p:nvPr>
            <p:ph sz="quarter" idx="22"/>
          </p:nvPr>
        </p:nvSpPr>
        <p:spPr>
          <a:xfrm>
            <a:off x="837435" y="20955696"/>
            <a:ext cx="9550148" cy="6307003"/>
          </a:xfrm>
        </p:spPr>
        <p:txBody>
          <a:bodyPr>
            <a:noAutofit/>
          </a:bodyPr>
          <a:lstStyle>
            <a:lvl1pPr marL="0" indent="0">
              <a:buNone/>
              <a:defRPr sz="4000">
                <a:solidFill>
                  <a:schemeClr val="tx1"/>
                </a:solidFill>
              </a:defRPr>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14" name="Bilde 13"/>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21" name="Plassholder for tekst 5"/>
          <p:cNvSpPr>
            <a:spLocks noGrp="1"/>
          </p:cNvSpPr>
          <p:nvPr>
            <p:ph type="body" sz="quarter" idx="23" hasCustomPrompt="1"/>
          </p:nvPr>
        </p:nvSpPr>
        <p:spPr>
          <a:xfrm>
            <a:off x="782638" y="4668838"/>
            <a:ext cx="13077825" cy="746125"/>
          </a:xfrm>
        </p:spPr>
        <p:txBody>
          <a:bodyPr/>
          <a:lstStyle>
            <a:lvl1pPr>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288524954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VL_mørk blå oppsett 1">
    <p:bg>
      <p:bgRef idx="1001">
        <a:schemeClr val="bg1"/>
      </p:bgRef>
    </p:bg>
    <p:spTree>
      <p:nvGrpSpPr>
        <p:cNvPr id="1" name=""/>
        <p:cNvGrpSpPr/>
        <p:nvPr/>
      </p:nvGrpSpPr>
      <p:grpSpPr>
        <a:xfrm>
          <a:off x="0" y="0"/>
          <a:ext cx="0" cy="0"/>
          <a:chOff x="0" y="0"/>
          <a:chExt cx="0" cy="0"/>
        </a:xfrm>
      </p:grpSpPr>
      <p:sp>
        <p:nvSpPr>
          <p:cNvPr id="16" name="Plassholder for bilde 4"/>
          <p:cNvSpPr>
            <a:spLocks noGrp="1"/>
          </p:cNvSpPr>
          <p:nvPr>
            <p:ph type="pic" sz="quarter" idx="15" hasCustomPrompt="1"/>
          </p:nvPr>
        </p:nvSpPr>
        <p:spPr>
          <a:xfrm>
            <a:off x="16527828" y="27978254"/>
            <a:ext cx="4027883" cy="1517123"/>
          </a:xfrm>
        </p:spPr>
        <p:txBody>
          <a:bodyPr/>
          <a:lstStyle>
            <a:lvl1pPr marL="0" indent="0">
              <a:buNone/>
              <a:defRPr/>
            </a:lvl1pPr>
          </a:lstStyle>
          <a:p>
            <a:r>
              <a:rPr lang="nb-NO" dirty="0"/>
              <a:t>Logo 3</a:t>
            </a:r>
          </a:p>
        </p:txBody>
      </p:sp>
      <p:sp>
        <p:nvSpPr>
          <p:cNvPr id="14" name="Tittel 1"/>
          <p:cNvSpPr>
            <a:spLocks noGrp="1"/>
          </p:cNvSpPr>
          <p:nvPr>
            <p:ph type="ctrTitle"/>
          </p:nvPr>
        </p:nvSpPr>
        <p:spPr>
          <a:xfrm>
            <a:off x="783162" y="1759052"/>
            <a:ext cx="15997771" cy="1507069"/>
          </a:xfrm>
          <a:prstGeom prst="rect">
            <a:avLst/>
          </a:prstGeom>
        </p:spPr>
        <p:txBody>
          <a:bodyPr lIns="0" tIns="0" rIns="0" bIns="0" anchor="ctr">
            <a:noAutofit/>
          </a:bodyPr>
          <a:lstStyle>
            <a:lvl1pPr algn="l">
              <a:lnSpc>
                <a:spcPct val="100000"/>
              </a:lnSpc>
              <a:defRPr sz="6600" b="0">
                <a:solidFill>
                  <a:schemeClr val="bg1"/>
                </a:solidFill>
              </a:defRPr>
            </a:lvl1pPr>
          </a:lstStyle>
          <a:p>
            <a:r>
              <a:rPr lang="nb-NO" dirty="0"/>
              <a:t>Klikk for å redigere tittelstil</a:t>
            </a:r>
          </a:p>
        </p:txBody>
      </p:sp>
      <p:sp>
        <p:nvSpPr>
          <p:cNvPr id="15" name="Undertittel 2"/>
          <p:cNvSpPr>
            <a:spLocks noGrp="1"/>
          </p:cNvSpPr>
          <p:nvPr>
            <p:ph type="subTitle" idx="1"/>
          </p:nvPr>
        </p:nvSpPr>
        <p:spPr>
          <a:xfrm>
            <a:off x="783162" y="3656104"/>
            <a:ext cx="15961767" cy="795422"/>
          </a:xfrm>
        </p:spPr>
        <p:txBody>
          <a:bodyPr lIns="0" tIns="0" rIns="0" bIns="0">
            <a:noAutofit/>
          </a:bodyPr>
          <a:lstStyle>
            <a:lvl1pPr marL="0" indent="0" algn="l">
              <a:buNone/>
              <a:defRPr sz="4000">
                <a:solidFill>
                  <a:schemeClr val="bg1"/>
                </a:solidFill>
              </a:defRPr>
            </a:lvl1pPr>
            <a:lvl2pPr marL="360035" indent="0" algn="ctr">
              <a:buNone/>
              <a:defRPr sz="1575"/>
            </a:lvl2pPr>
            <a:lvl3pPr marL="720070" indent="0" algn="ctr">
              <a:buNone/>
              <a:defRPr sz="1418"/>
            </a:lvl3pPr>
            <a:lvl4pPr marL="1080105" indent="0" algn="ctr">
              <a:buNone/>
              <a:defRPr sz="1260"/>
            </a:lvl4pPr>
            <a:lvl5pPr marL="1440139" indent="0" algn="ctr">
              <a:buNone/>
              <a:defRPr sz="1260"/>
            </a:lvl5pPr>
            <a:lvl6pPr marL="1800175" indent="0" algn="ctr">
              <a:buNone/>
              <a:defRPr sz="1260"/>
            </a:lvl6pPr>
            <a:lvl7pPr marL="2160210" indent="0" algn="ctr">
              <a:buNone/>
              <a:defRPr sz="1260"/>
            </a:lvl7pPr>
            <a:lvl8pPr marL="2520244" indent="0" algn="ctr">
              <a:buNone/>
              <a:defRPr sz="1260"/>
            </a:lvl8pPr>
            <a:lvl9pPr marL="2880280" indent="0" algn="ctr">
              <a:buNone/>
              <a:defRPr sz="1260"/>
            </a:lvl9pPr>
          </a:lstStyle>
          <a:p>
            <a:r>
              <a:rPr lang="nb-NO" dirty="0"/>
              <a:t>Klikk for å redigere undertittelstil i malen</a:t>
            </a:r>
          </a:p>
        </p:txBody>
      </p:sp>
      <p:sp>
        <p:nvSpPr>
          <p:cNvPr id="20" name="Plassholder for innhold 5"/>
          <p:cNvSpPr>
            <a:spLocks noGrp="1"/>
          </p:cNvSpPr>
          <p:nvPr>
            <p:ph sz="quarter" idx="11"/>
          </p:nvPr>
        </p:nvSpPr>
        <p:spPr>
          <a:xfrm>
            <a:off x="814388" y="13478933"/>
            <a:ext cx="9254419"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1" name="Plassholder for innhold 5"/>
          <p:cNvSpPr>
            <a:spLocks noGrp="1"/>
          </p:cNvSpPr>
          <p:nvPr>
            <p:ph sz="quarter" idx="12"/>
          </p:nvPr>
        </p:nvSpPr>
        <p:spPr>
          <a:xfrm>
            <a:off x="814388" y="21041551"/>
            <a:ext cx="19754850" cy="6546721"/>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2" name="Plassholder for innhold 5"/>
          <p:cNvSpPr>
            <a:spLocks noGrp="1"/>
          </p:cNvSpPr>
          <p:nvPr>
            <p:ph sz="quarter" idx="19"/>
          </p:nvPr>
        </p:nvSpPr>
        <p:spPr>
          <a:xfrm>
            <a:off x="783162" y="7310152"/>
            <a:ext cx="19754850" cy="5778800"/>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sp>
        <p:nvSpPr>
          <p:cNvPr id="28" name="Plassholder for innhold 5"/>
          <p:cNvSpPr>
            <a:spLocks noGrp="1"/>
          </p:cNvSpPr>
          <p:nvPr>
            <p:ph sz="quarter" idx="20"/>
          </p:nvPr>
        </p:nvSpPr>
        <p:spPr>
          <a:xfrm>
            <a:off x="11301292" y="13478934"/>
            <a:ext cx="9254419" cy="7172635"/>
          </a:xfrm>
        </p:spPr>
        <p:txBody>
          <a:bodyPr>
            <a:noAutofit/>
          </a:bodyPr>
          <a:lstStyle>
            <a:lvl1pPr marL="0" indent="0">
              <a:buNone/>
              <a:defRPr sz="4000"/>
            </a:lvl1pPr>
            <a:lvl2pPr marL="360035" indent="0">
              <a:buNone/>
              <a:defRPr sz="4000"/>
            </a:lvl2pPr>
            <a:lvl3pPr marL="720070" indent="0">
              <a:buNone/>
              <a:defRPr sz="4000"/>
            </a:lvl3pPr>
            <a:lvl4pPr marL="1080104" indent="0">
              <a:buNone/>
              <a:defRPr sz="4000"/>
            </a:lvl4pPr>
            <a:lvl5pPr marL="1440139" indent="0">
              <a:buNone/>
              <a:defRPr sz="4000"/>
            </a:lvl5pPr>
          </a:lstStyle>
          <a:p>
            <a:pPr lvl="0"/>
            <a:r>
              <a:rPr lang="nb-NO" dirty="0"/>
              <a:t>Rediger tekststiler i malen</a:t>
            </a:r>
          </a:p>
        </p:txBody>
      </p:sp>
      <p:pic>
        <p:nvPicPr>
          <p:cNvPr id="29" name="Bild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4085" y="28040424"/>
            <a:ext cx="5368064" cy="1393995"/>
          </a:xfrm>
          <a:prstGeom prst="rect">
            <a:avLst/>
          </a:prstGeom>
        </p:spPr>
      </p:pic>
      <p:sp>
        <p:nvSpPr>
          <p:cNvPr id="30" name="Plassholder for innhold 4"/>
          <p:cNvSpPr>
            <a:spLocks noGrp="1"/>
          </p:cNvSpPr>
          <p:nvPr>
            <p:ph sz="quarter" idx="21"/>
          </p:nvPr>
        </p:nvSpPr>
        <p:spPr>
          <a:xfrm>
            <a:off x="783162" y="6146797"/>
            <a:ext cx="19786600" cy="863600"/>
          </a:xfrm>
        </p:spPr>
        <p:txBody>
          <a:bodyPr/>
          <a:lstStyle>
            <a:lvl1pPr marL="0" indent="0">
              <a:buNone/>
              <a:defRPr sz="2800"/>
            </a:lvl1pPr>
          </a:lstStyle>
          <a:p>
            <a:pPr lvl="0"/>
            <a:r>
              <a:rPr lang="nb-NO" dirty="0"/>
              <a:t>Rediger tekststiler i malen</a:t>
            </a:r>
            <a:endParaRPr lang="nn-NO" dirty="0"/>
          </a:p>
        </p:txBody>
      </p:sp>
      <p:pic>
        <p:nvPicPr>
          <p:cNvPr id="12" name="Bilde 11"/>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79851" y1="32864" x2="79851" y2="32864"/>
                        <a14:foregroundMark x1="43750" y1="24883" x2="43750" y2="24883"/>
                        <a14:foregroundMark x1="29384" y1="24883" x2="29384" y2="24883"/>
                        <a14:foregroundMark x1="18190" y1="26761" x2="18190" y2="26761"/>
                      </a14:backgroundRemoval>
                    </a14:imgEffect>
                  </a14:imgLayer>
                </a14:imgProps>
              </a:ext>
              <a:ext uri="{28A0092B-C50C-407E-A947-70E740481C1C}">
                <a14:useLocalDpi xmlns:a14="http://schemas.microsoft.com/office/drawing/2010/main" val="0"/>
              </a:ext>
            </a:extLst>
          </a:blip>
          <a:stretch>
            <a:fillRect/>
          </a:stretch>
        </p:blipFill>
        <p:spPr>
          <a:xfrm>
            <a:off x="8393772" y="27978254"/>
            <a:ext cx="4565379" cy="1814227"/>
          </a:xfrm>
          <a:prstGeom prst="rect">
            <a:avLst/>
          </a:prstGeom>
        </p:spPr>
      </p:pic>
      <p:sp>
        <p:nvSpPr>
          <p:cNvPr id="13" name="Plassholder for tekst 5"/>
          <p:cNvSpPr>
            <a:spLocks noGrp="1"/>
          </p:cNvSpPr>
          <p:nvPr>
            <p:ph type="body" sz="quarter" idx="22" hasCustomPrompt="1"/>
          </p:nvPr>
        </p:nvSpPr>
        <p:spPr>
          <a:xfrm>
            <a:off x="782638" y="4668838"/>
            <a:ext cx="13077825" cy="746125"/>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EXPO nr. </a:t>
            </a:r>
          </a:p>
        </p:txBody>
      </p:sp>
    </p:spTree>
    <p:extLst>
      <p:ext uri="{BB962C8B-B14F-4D97-AF65-F5344CB8AC3E}">
        <p14:creationId xmlns:p14="http://schemas.microsoft.com/office/powerpoint/2010/main" val="439438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p:cNvSpPr/>
          <p:nvPr userDrawn="1"/>
        </p:nvSpPr>
        <p:spPr>
          <a:xfrm>
            <a:off x="0" y="0"/>
            <a:ext cx="21383625" cy="5873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3" name="Plassholder for tekst 2"/>
          <p:cNvSpPr>
            <a:spLocks noGrp="1"/>
          </p:cNvSpPr>
          <p:nvPr>
            <p:ph type="body" idx="1"/>
          </p:nvPr>
        </p:nvSpPr>
        <p:spPr>
          <a:xfrm>
            <a:off x="1423928" y="6383867"/>
            <a:ext cx="19165082" cy="21863577"/>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p:cNvPicPr>
            <a:picLocks noChangeAspect="1"/>
          </p:cNvPicPr>
          <p:nvPr userDrawn="1"/>
        </p:nvPicPr>
        <p:blipFill rotWithShape="1">
          <a:blip r:embed="rId6">
            <a:extLst>
              <a:ext uri="{28A0092B-C50C-407E-A947-70E740481C1C}">
                <a14:useLocalDpi xmlns:a14="http://schemas.microsoft.com/office/drawing/2010/main" val="0"/>
              </a:ext>
            </a:extLst>
          </a:blip>
          <a:srcRect l="31275" t="34093" r="26731" b="17145"/>
          <a:stretch/>
        </p:blipFill>
        <p:spPr>
          <a:xfrm>
            <a:off x="15477067" y="-50800"/>
            <a:ext cx="5926666" cy="5960534"/>
          </a:xfrm>
          <a:prstGeom prst="rect">
            <a:avLst/>
          </a:prstGeom>
        </p:spPr>
      </p:pic>
    </p:spTree>
    <p:extLst>
      <p:ext uri="{BB962C8B-B14F-4D97-AF65-F5344CB8AC3E}">
        <p14:creationId xmlns:p14="http://schemas.microsoft.com/office/powerpoint/2010/main" val="2859331537"/>
      </p:ext>
    </p:extLst>
  </p:cSld>
  <p:clrMap bg1="lt1" tx1="dk1" bg2="lt2" tx2="dk2" accent1="accent1" accent2="accent2" accent3="accent3" accent4="accent4" accent5="accent5" accent6="accent6" hlink="hlink" folHlink="folHlink"/>
  <p:sldLayoutIdLst>
    <p:sldLayoutId id="2147483744" r:id="rId1"/>
    <p:sldLayoutId id="2147483718" r:id="rId2"/>
    <p:sldLayoutId id="2147483742" r:id="rId3"/>
    <p:sldLayoutId id="2147483743" r:id="rId4"/>
  </p:sldLayoutIdLst>
  <p:hf hdr="0" dt="0"/>
  <p:txStyles>
    <p:titleStyle>
      <a:lvl1pPr algn="l" defTabSz="720070" rtl="0" eaLnBrk="1" latinLnBrk="0" hangingPunct="1">
        <a:lnSpc>
          <a:spcPct val="100000"/>
        </a:lnSpc>
        <a:spcBef>
          <a:spcPct val="0"/>
        </a:spcBef>
        <a:buNone/>
        <a:defRPr sz="7200" b="0" kern="1200">
          <a:solidFill>
            <a:schemeClr val="tx2"/>
          </a:solidFill>
          <a:latin typeface="+mj-lt"/>
          <a:ea typeface="+mj-ea"/>
          <a:cs typeface="+mj-cs"/>
        </a:defRPr>
      </a:lvl1pPr>
    </p:titleStyle>
    <p:bodyStyle>
      <a:lvl1pPr marL="270026" indent="-270026" algn="l" defTabSz="720070" rtl="0" eaLnBrk="1" latinLnBrk="0" hangingPunct="1">
        <a:lnSpc>
          <a:spcPct val="100000"/>
        </a:lnSpc>
        <a:spcBef>
          <a:spcPts val="788"/>
        </a:spcBef>
        <a:buClr>
          <a:schemeClr val="accent1"/>
        </a:buClr>
        <a:buFont typeface=".AppleSystemUIFont" charset="-120"/>
        <a:buChar char="›"/>
        <a:defRPr sz="5400" kern="1200">
          <a:solidFill>
            <a:schemeClr val="tx2"/>
          </a:solidFill>
          <a:latin typeface="+mn-lt"/>
          <a:ea typeface="+mn-ea"/>
          <a:cs typeface="+mn-cs"/>
        </a:defRPr>
      </a:lvl1pPr>
      <a:lvl2pPr marL="540053"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2pPr>
      <a:lvl3pPr marL="90008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3pPr>
      <a:lvl4pPr marL="1260121"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4pPr>
      <a:lvl5pPr marL="162015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5pPr>
      <a:lvl6pPr marL="198019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6pPr>
      <a:lvl7pPr marL="234022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7pPr>
      <a:lvl8pPr marL="270026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8pPr>
      <a:lvl9pPr marL="306029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9pPr>
    </p:bodyStyle>
    <p:otherStyle>
      <a:defPPr>
        <a:defRPr lang="nb-NO"/>
      </a:defPPr>
      <a:lvl1pPr marL="0" algn="l" defTabSz="720070" rtl="0" eaLnBrk="1" latinLnBrk="0" hangingPunct="1">
        <a:defRPr sz="1418" kern="1200">
          <a:solidFill>
            <a:schemeClr val="tx1"/>
          </a:solidFill>
          <a:latin typeface="+mn-lt"/>
          <a:ea typeface="+mn-ea"/>
          <a:cs typeface="+mn-cs"/>
        </a:defRPr>
      </a:lvl1pPr>
      <a:lvl2pPr marL="360035" algn="l" defTabSz="720070" rtl="0" eaLnBrk="1" latinLnBrk="0" hangingPunct="1">
        <a:defRPr sz="1418" kern="1200">
          <a:solidFill>
            <a:schemeClr val="tx1"/>
          </a:solidFill>
          <a:latin typeface="+mn-lt"/>
          <a:ea typeface="+mn-ea"/>
          <a:cs typeface="+mn-cs"/>
        </a:defRPr>
      </a:lvl2pPr>
      <a:lvl3pPr marL="720070" algn="l" defTabSz="720070" rtl="0" eaLnBrk="1" latinLnBrk="0" hangingPunct="1">
        <a:defRPr sz="1418" kern="1200">
          <a:solidFill>
            <a:schemeClr val="tx1"/>
          </a:solidFill>
          <a:latin typeface="+mn-lt"/>
          <a:ea typeface="+mn-ea"/>
          <a:cs typeface="+mn-cs"/>
        </a:defRPr>
      </a:lvl3pPr>
      <a:lvl4pPr marL="1080105" algn="l" defTabSz="720070" rtl="0" eaLnBrk="1" latinLnBrk="0" hangingPunct="1">
        <a:defRPr sz="1418" kern="1200">
          <a:solidFill>
            <a:schemeClr val="tx1"/>
          </a:solidFill>
          <a:latin typeface="+mn-lt"/>
          <a:ea typeface="+mn-ea"/>
          <a:cs typeface="+mn-cs"/>
        </a:defRPr>
      </a:lvl4pPr>
      <a:lvl5pPr marL="1440139" algn="l" defTabSz="720070" rtl="0" eaLnBrk="1" latinLnBrk="0" hangingPunct="1">
        <a:defRPr sz="1418" kern="1200">
          <a:solidFill>
            <a:schemeClr val="tx1"/>
          </a:solidFill>
          <a:latin typeface="+mn-lt"/>
          <a:ea typeface="+mn-ea"/>
          <a:cs typeface="+mn-cs"/>
        </a:defRPr>
      </a:lvl5pPr>
      <a:lvl6pPr marL="1800175" algn="l" defTabSz="720070" rtl="0" eaLnBrk="1" latinLnBrk="0" hangingPunct="1">
        <a:defRPr sz="1418" kern="1200">
          <a:solidFill>
            <a:schemeClr val="tx1"/>
          </a:solidFill>
          <a:latin typeface="+mn-lt"/>
          <a:ea typeface="+mn-ea"/>
          <a:cs typeface="+mn-cs"/>
        </a:defRPr>
      </a:lvl6pPr>
      <a:lvl7pPr marL="2160210" algn="l" defTabSz="720070" rtl="0" eaLnBrk="1" latinLnBrk="0" hangingPunct="1">
        <a:defRPr sz="1418" kern="1200">
          <a:solidFill>
            <a:schemeClr val="tx1"/>
          </a:solidFill>
          <a:latin typeface="+mn-lt"/>
          <a:ea typeface="+mn-ea"/>
          <a:cs typeface="+mn-cs"/>
        </a:defRPr>
      </a:lvl7pPr>
      <a:lvl8pPr marL="2520244" algn="l" defTabSz="720070" rtl="0" eaLnBrk="1" latinLnBrk="0" hangingPunct="1">
        <a:defRPr sz="1418" kern="1200">
          <a:solidFill>
            <a:schemeClr val="tx1"/>
          </a:solidFill>
          <a:latin typeface="+mn-lt"/>
          <a:ea typeface="+mn-ea"/>
          <a:cs typeface="+mn-cs"/>
        </a:defRPr>
      </a:lvl8pPr>
      <a:lvl9pPr marL="2880280" algn="l" defTabSz="720070" rtl="0" eaLnBrk="1" latinLnBrk="0" hangingPunct="1">
        <a:defRPr sz="14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p:cNvSpPr/>
          <p:nvPr userDrawn="1"/>
        </p:nvSpPr>
        <p:spPr>
          <a:xfrm>
            <a:off x="0" y="0"/>
            <a:ext cx="21383625" cy="5873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3" name="Plassholder for tekst 2"/>
          <p:cNvSpPr>
            <a:spLocks noGrp="1"/>
          </p:cNvSpPr>
          <p:nvPr>
            <p:ph type="body" idx="1"/>
          </p:nvPr>
        </p:nvSpPr>
        <p:spPr>
          <a:xfrm>
            <a:off x="1423928" y="6739467"/>
            <a:ext cx="19165082" cy="21507977"/>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bunntekst 4"/>
          <p:cNvSpPr>
            <a:spLocks noGrp="1"/>
          </p:cNvSpPr>
          <p:nvPr>
            <p:ph type="ftr" sz="quarter" idx="3"/>
          </p:nvPr>
        </p:nvSpPr>
        <p:spPr>
          <a:xfrm>
            <a:off x="1424085" y="28256018"/>
            <a:ext cx="9212696" cy="1984271"/>
          </a:xfrm>
          <a:prstGeom prst="rect">
            <a:avLst/>
          </a:prstGeom>
        </p:spPr>
        <p:txBody>
          <a:bodyPr lIns="0" tIns="0" rIns="0" bIns="0" anchor="ctr" anchorCtr="0"/>
          <a:lstStyle>
            <a:lvl1pPr algn="l">
              <a:defRPr sz="788">
                <a:solidFill>
                  <a:schemeClr val="bg1">
                    <a:lumMod val="50000"/>
                  </a:schemeClr>
                </a:solidFill>
                <a:latin typeface="+mj-lt"/>
              </a:defRPr>
            </a:lvl1pPr>
          </a:lstStyle>
          <a:p>
            <a:endParaRPr lang="nb-NO" dirty="0"/>
          </a:p>
        </p:txBody>
      </p:sp>
      <p:sp>
        <p:nvSpPr>
          <p:cNvPr id="17" name="Plassholder for lysbildenummer 5"/>
          <p:cNvSpPr>
            <a:spLocks noGrp="1"/>
          </p:cNvSpPr>
          <p:nvPr>
            <p:ph type="sldNum" sz="quarter" idx="4"/>
          </p:nvPr>
        </p:nvSpPr>
        <p:spPr>
          <a:xfrm>
            <a:off x="20587506" y="28247437"/>
            <a:ext cx="789258" cy="1984271"/>
          </a:xfrm>
          <a:prstGeom prst="rect">
            <a:avLst/>
          </a:prstGeom>
        </p:spPr>
        <p:txBody>
          <a:bodyPr lIns="0" tIns="0" rIns="0" bIns="0" anchor="ctr" anchorCtr="0"/>
          <a:lstStyle>
            <a:lvl1pPr algn="ctr">
              <a:defRPr sz="788" b="0">
                <a:solidFill>
                  <a:schemeClr val="bg1">
                    <a:lumMod val="50000"/>
                  </a:schemeClr>
                </a:solidFill>
                <a:latin typeface="+mn-lt"/>
              </a:defRPr>
            </a:lvl1pPr>
          </a:lstStyle>
          <a:p>
            <a:fld id="{D0BEE4E4-E047-6A49-BCB9-4D06E7BA237B}" type="slidenum">
              <a:rPr lang="nb-NO" smtClean="0"/>
              <a:pPr/>
              <a:t>‹#›</a:t>
            </a:fld>
            <a:endParaRPr lang="nb-NO" dirty="0"/>
          </a:p>
        </p:txBody>
      </p:sp>
      <p:pic>
        <p:nvPicPr>
          <p:cNvPr id="5" name="Bilde 4"/>
          <p:cNvPicPr>
            <a:picLocks noChangeAspect="1"/>
          </p:cNvPicPr>
          <p:nvPr userDrawn="1"/>
        </p:nvPicPr>
        <p:blipFill rotWithShape="1">
          <a:blip r:embed="rId6">
            <a:extLst>
              <a:ext uri="{28A0092B-C50C-407E-A947-70E740481C1C}">
                <a14:useLocalDpi xmlns:a14="http://schemas.microsoft.com/office/drawing/2010/main" val="0"/>
              </a:ext>
            </a:extLst>
          </a:blip>
          <a:srcRect l="31275" t="34093" r="26731" b="17145"/>
          <a:stretch/>
        </p:blipFill>
        <p:spPr>
          <a:xfrm>
            <a:off x="15477067" y="-50800"/>
            <a:ext cx="5926666" cy="5960534"/>
          </a:xfrm>
          <a:prstGeom prst="rect">
            <a:avLst/>
          </a:prstGeom>
        </p:spPr>
      </p:pic>
    </p:spTree>
    <p:extLst>
      <p:ext uri="{BB962C8B-B14F-4D97-AF65-F5344CB8AC3E}">
        <p14:creationId xmlns:p14="http://schemas.microsoft.com/office/powerpoint/2010/main" val="242171953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7" r:id="rId3"/>
    <p:sldLayoutId id="2147483726" r:id="rId4"/>
  </p:sldLayoutIdLst>
  <p:hf hdr="0" dt="0"/>
  <p:txStyles>
    <p:titleStyle>
      <a:lvl1pPr algn="l" defTabSz="720070" rtl="0" eaLnBrk="1" latinLnBrk="0" hangingPunct="1">
        <a:lnSpc>
          <a:spcPct val="100000"/>
        </a:lnSpc>
        <a:spcBef>
          <a:spcPct val="0"/>
        </a:spcBef>
        <a:buNone/>
        <a:defRPr sz="7200" b="0" kern="1200">
          <a:solidFill>
            <a:schemeClr val="tx2"/>
          </a:solidFill>
          <a:latin typeface="+mj-lt"/>
          <a:ea typeface="+mj-ea"/>
          <a:cs typeface="+mj-cs"/>
        </a:defRPr>
      </a:lvl1pPr>
    </p:titleStyle>
    <p:bodyStyle>
      <a:lvl1pPr marL="270026" indent="-270026" algn="l" defTabSz="720070" rtl="0" eaLnBrk="1" latinLnBrk="0" hangingPunct="1">
        <a:lnSpc>
          <a:spcPct val="100000"/>
        </a:lnSpc>
        <a:spcBef>
          <a:spcPts val="788"/>
        </a:spcBef>
        <a:buClr>
          <a:schemeClr val="accent1"/>
        </a:buClr>
        <a:buFont typeface=".AppleSystemUIFont" charset="-120"/>
        <a:buChar char="›"/>
        <a:defRPr sz="5400" kern="1200">
          <a:solidFill>
            <a:schemeClr val="tx2"/>
          </a:solidFill>
          <a:latin typeface="+mn-lt"/>
          <a:ea typeface="+mn-ea"/>
          <a:cs typeface="+mn-cs"/>
        </a:defRPr>
      </a:lvl1pPr>
      <a:lvl2pPr marL="540053"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2pPr>
      <a:lvl3pPr marL="90008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3pPr>
      <a:lvl4pPr marL="1260121"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4pPr>
      <a:lvl5pPr marL="162015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5pPr>
      <a:lvl6pPr marL="198019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6pPr>
      <a:lvl7pPr marL="234022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7pPr>
      <a:lvl8pPr marL="270026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8pPr>
      <a:lvl9pPr marL="306029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9pPr>
    </p:bodyStyle>
    <p:otherStyle>
      <a:defPPr>
        <a:defRPr lang="nb-NO"/>
      </a:defPPr>
      <a:lvl1pPr marL="0" algn="l" defTabSz="720070" rtl="0" eaLnBrk="1" latinLnBrk="0" hangingPunct="1">
        <a:defRPr sz="1418" kern="1200">
          <a:solidFill>
            <a:schemeClr val="tx1"/>
          </a:solidFill>
          <a:latin typeface="+mn-lt"/>
          <a:ea typeface="+mn-ea"/>
          <a:cs typeface="+mn-cs"/>
        </a:defRPr>
      </a:lvl1pPr>
      <a:lvl2pPr marL="360035" algn="l" defTabSz="720070" rtl="0" eaLnBrk="1" latinLnBrk="0" hangingPunct="1">
        <a:defRPr sz="1418" kern="1200">
          <a:solidFill>
            <a:schemeClr val="tx1"/>
          </a:solidFill>
          <a:latin typeface="+mn-lt"/>
          <a:ea typeface="+mn-ea"/>
          <a:cs typeface="+mn-cs"/>
        </a:defRPr>
      </a:lvl2pPr>
      <a:lvl3pPr marL="720070" algn="l" defTabSz="720070" rtl="0" eaLnBrk="1" latinLnBrk="0" hangingPunct="1">
        <a:defRPr sz="1418" kern="1200">
          <a:solidFill>
            <a:schemeClr val="tx1"/>
          </a:solidFill>
          <a:latin typeface="+mn-lt"/>
          <a:ea typeface="+mn-ea"/>
          <a:cs typeface="+mn-cs"/>
        </a:defRPr>
      </a:lvl3pPr>
      <a:lvl4pPr marL="1080105" algn="l" defTabSz="720070" rtl="0" eaLnBrk="1" latinLnBrk="0" hangingPunct="1">
        <a:defRPr sz="1418" kern="1200">
          <a:solidFill>
            <a:schemeClr val="tx1"/>
          </a:solidFill>
          <a:latin typeface="+mn-lt"/>
          <a:ea typeface="+mn-ea"/>
          <a:cs typeface="+mn-cs"/>
        </a:defRPr>
      </a:lvl4pPr>
      <a:lvl5pPr marL="1440139" algn="l" defTabSz="720070" rtl="0" eaLnBrk="1" latinLnBrk="0" hangingPunct="1">
        <a:defRPr sz="1418" kern="1200">
          <a:solidFill>
            <a:schemeClr val="tx1"/>
          </a:solidFill>
          <a:latin typeface="+mn-lt"/>
          <a:ea typeface="+mn-ea"/>
          <a:cs typeface="+mn-cs"/>
        </a:defRPr>
      </a:lvl5pPr>
      <a:lvl6pPr marL="1800175" algn="l" defTabSz="720070" rtl="0" eaLnBrk="1" latinLnBrk="0" hangingPunct="1">
        <a:defRPr sz="1418" kern="1200">
          <a:solidFill>
            <a:schemeClr val="tx1"/>
          </a:solidFill>
          <a:latin typeface="+mn-lt"/>
          <a:ea typeface="+mn-ea"/>
          <a:cs typeface="+mn-cs"/>
        </a:defRPr>
      </a:lvl6pPr>
      <a:lvl7pPr marL="2160210" algn="l" defTabSz="720070" rtl="0" eaLnBrk="1" latinLnBrk="0" hangingPunct="1">
        <a:defRPr sz="1418" kern="1200">
          <a:solidFill>
            <a:schemeClr val="tx1"/>
          </a:solidFill>
          <a:latin typeface="+mn-lt"/>
          <a:ea typeface="+mn-ea"/>
          <a:cs typeface="+mn-cs"/>
        </a:defRPr>
      </a:lvl7pPr>
      <a:lvl8pPr marL="2520244" algn="l" defTabSz="720070" rtl="0" eaLnBrk="1" latinLnBrk="0" hangingPunct="1">
        <a:defRPr sz="1418" kern="1200">
          <a:solidFill>
            <a:schemeClr val="tx1"/>
          </a:solidFill>
          <a:latin typeface="+mn-lt"/>
          <a:ea typeface="+mn-ea"/>
          <a:cs typeface="+mn-cs"/>
        </a:defRPr>
      </a:lvl8pPr>
      <a:lvl9pPr marL="2880280" algn="l" defTabSz="720070" rtl="0" eaLnBrk="1" latinLnBrk="0" hangingPunct="1">
        <a:defRPr sz="14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ktangel 7"/>
          <p:cNvSpPr/>
          <p:nvPr userDrawn="1"/>
        </p:nvSpPr>
        <p:spPr>
          <a:xfrm>
            <a:off x="0" y="-17151"/>
            <a:ext cx="21383625" cy="59179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3" name="Plassholder for tekst 2"/>
          <p:cNvSpPr>
            <a:spLocks noGrp="1"/>
          </p:cNvSpPr>
          <p:nvPr>
            <p:ph type="body" idx="1"/>
          </p:nvPr>
        </p:nvSpPr>
        <p:spPr>
          <a:xfrm>
            <a:off x="1423928" y="6316133"/>
            <a:ext cx="19165082" cy="21931311"/>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bunntekst 4"/>
          <p:cNvSpPr>
            <a:spLocks noGrp="1"/>
          </p:cNvSpPr>
          <p:nvPr>
            <p:ph type="ftr" sz="quarter" idx="3"/>
          </p:nvPr>
        </p:nvSpPr>
        <p:spPr>
          <a:xfrm>
            <a:off x="1424085" y="28256018"/>
            <a:ext cx="9212696" cy="1984271"/>
          </a:xfrm>
          <a:prstGeom prst="rect">
            <a:avLst/>
          </a:prstGeom>
        </p:spPr>
        <p:txBody>
          <a:bodyPr lIns="0" tIns="0" rIns="0" bIns="0" anchor="ctr" anchorCtr="0"/>
          <a:lstStyle>
            <a:lvl1pPr algn="l">
              <a:defRPr sz="788">
                <a:solidFill>
                  <a:schemeClr val="bg1">
                    <a:lumMod val="50000"/>
                  </a:schemeClr>
                </a:solidFill>
                <a:latin typeface="+mj-lt"/>
              </a:defRPr>
            </a:lvl1pPr>
          </a:lstStyle>
          <a:p>
            <a:endParaRPr lang="nb-NO" dirty="0"/>
          </a:p>
        </p:txBody>
      </p:sp>
      <p:sp>
        <p:nvSpPr>
          <p:cNvPr id="17" name="Plassholder for lysbildenummer 5"/>
          <p:cNvSpPr>
            <a:spLocks noGrp="1"/>
          </p:cNvSpPr>
          <p:nvPr>
            <p:ph type="sldNum" sz="quarter" idx="4"/>
          </p:nvPr>
        </p:nvSpPr>
        <p:spPr>
          <a:xfrm>
            <a:off x="20587506" y="28247437"/>
            <a:ext cx="789258" cy="1984271"/>
          </a:xfrm>
          <a:prstGeom prst="rect">
            <a:avLst/>
          </a:prstGeom>
        </p:spPr>
        <p:txBody>
          <a:bodyPr lIns="0" tIns="0" rIns="0" bIns="0" anchor="ctr" anchorCtr="0"/>
          <a:lstStyle>
            <a:lvl1pPr algn="ctr">
              <a:defRPr sz="788" b="0">
                <a:solidFill>
                  <a:schemeClr val="bg1">
                    <a:lumMod val="50000"/>
                  </a:schemeClr>
                </a:solidFill>
                <a:latin typeface="+mn-lt"/>
              </a:defRPr>
            </a:lvl1pPr>
          </a:lstStyle>
          <a:p>
            <a:fld id="{D0BEE4E4-E047-6A49-BCB9-4D06E7BA237B}" type="slidenum">
              <a:rPr lang="nb-NO" smtClean="0"/>
              <a:pPr/>
              <a:t>‹#›</a:t>
            </a:fld>
            <a:endParaRPr lang="nb-NO" dirty="0"/>
          </a:p>
        </p:txBody>
      </p:sp>
      <p:pic>
        <p:nvPicPr>
          <p:cNvPr id="9" name="Bilde 8"/>
          <p:cNvPicPr>
            <a:picLocks noChangeAspect="1"/>
          </p:cNvPicPr>
          <p:nvPr userDrawn="1"/>
        </p:nvPicPr>
        <p:blipFill rotWithShape="1">
          <a:blip r:embed="rId6">
            <a:extLst>
              <a:ext uri="{28A0092B-C50C-407E-A947-70E740481C1C}">
                <a14:useLocalDpi xmlns:a14="http://schemas.microsoft.com/office/drawing/2010/main" val="0"/>
              </a:ext>
            </a:extLst>
          </a:blip>
          <a:srcRect t="33775" r="43904" b="14749"/>
          <a:stretch/>
        </p:blipFill>
        <p:spPr>
          <a:xfrm>
            <a:off x="14644925" y="-16933"/>
            <a:ext cx="6758808" cy="5909734"/>
          </a:xfrm>
          <a:prstGeom prst="rect">
            <a:avLst/>
          </a:prstGeom>
        </p:spPr>
      </p:pic>
    </p:spTree>
    <p:extLst>
      <p:ext uri="{BB962C8B-B14F-4D97-AF65-F5344CB8AC3E}">
        <p14:creationId xmlns:p14="http://schemas.microsoft.com/office/powerpoint/2010/main" val="2274368429"/>
      </p:ext>
    </p:extLst>
  </p:cSld>
  <p:clrMap bg1="lt1" tx1="dk1" bg2="lt2" tx2="dk2" accent1="accent1" accent2="accent2" accent3="accent3" accent4="accent4" accent5="accent5" accent6="accent6" hlink="hlink" folHlink="folHlink"/>
  <p:sldLayoutIdLst>
    <p:sldLayoutId id="2147483711" r:id="rId1"/>
    <p:sldLayoutId id="2147483719" r:id="rId2"/>
    <p:sldLayoutId id="2147483734" r:id="rId3"/>
    <p:sldLayoutId id="2147483735" r:id="rId4"/>
  </p:sldLayoutIdLst>
  <p:hf hdr="0" dt="0"/>
  <p:txStyles>
    <p:titleStyle>
      <a:lvl1pPr algn="l" defTabSz="720070" rtl="0" eaLnBrk="1" latinLnBrk="0" hangingPunct="1">
        <a:lnSpc>
          <a:spcPct val="100000"/>
        </a:lnSpc>
        <a:spcBef>
          <a:spcPct val="0"/>
        </a:spcBef>
        <a:buNone/>
        <a:defRPr sz="7200" b="0" kern="1200">
          <a:solidFill>
            <a:schemeClr val="tx2"/>
          </a:solidFill>
          <a:latin typeface="+mj-lt"/>
          <a:ea typeface="+mj-ea"/>
          <a:cs typeface="+mj-cs"/>
        </a:defRPr>
      </a:lvl1pPr>
    </p:titleStyle>
    <p:bodyStyle>
      <a:lvl1pPr marL="270026" indent="-270026" algn="l" defTabSz="720070" rtl="0" eaLnBrk="1" latinLnBrk="0" hangingPunct="1">
        <a:lnSpc>
          <a:spcPct val="100000"/>
        </a:lnSpc>
        <a:spcBef>
          <a:spcPts val="788"/>
        </a:spcBef>
        <a:buClr>
          <a:schemeClr val="accent1"/>
        </a:buClr>
        <a:buFont typeface=".AppleSystemUIFont" charset="-120"/>
        <a:buChar char="›"/>
        <a:defRPr sz="5400" kern="1200">
          <a:solidFill>
            <a:schemeClr val="tx2"/>
          </a:solidFill>
          <a:latin typeface="+mn-lt"/>
          <a:ea typeface="+mn-ea"/>
          <a:cs typeface="+mn-cs"/>
        </a:defRPr>
      </a:lvl1pPr>
      <a:lvl2pPr marL="540053"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2pPr>
      <a:lvl3pPr marL="90008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3pPr>
      <a:lvl4pPr marL="1260121"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4pPr>
      <a:lvl5pPr marL="162015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5pPr>
      <a:lvl6pPr marL="198019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6pPr>
      <a:lvl7pPr marL="234022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7pPr>
      <a:lvl8pPr marL="270026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8pPr>
      <a:lvl9pPr marL="306029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9pPr>
    </p:bodyStyle>
    <p:otherStyle>
      <a:defPPr>
        <a:defRPr lang="nb-NO"/>
      </a:defPPr>
      <a:lvl1pPr marL="0" algn="l" defTabSz="720070" rtl="0" eaLnBrk="1" latinLnBrk="0" hangingPunct="1">
        <a:defRPr sz="1418" kern="1200">
          <a:solidFill>
            <a:schemeClr val="tx1"/>
          </a:solidFill>
          <a:latin typeface="+mn-lt"/>
          <a:ea typeface="+mn-ea"/>
          <a:cs typeface="+mn-cs"/>
        </a:defRPr>
      </a:lvl1pPr>
      <a:lvl2pPr marL="360035" algn="l" defTabSz="720070" rtl="0" eaLnBrk="1" latinLnBrk="0" hangingPunct="1">
        <a:defRPr sz="1418" kern="1200">
          <a:solidFill>
            <a:schemeClr val="tx1"/>
          </a:solidFill>
          <a:latin typeface="+mn-lt"/>
          <a:ea typeface="+mn-ea"/>
          <a:cs typeface="+mn-cs"/>
        </a:defRPr>
      </a:lvl2pPr>
      <a:lvl3pPr marL="720070" algn="l" defTabSz="720070" rtl="0" eaLnBrk="1" latinLnBrk="0" hangingPunct="1">
        <a:defRPr sz="1418" kern="1200">
          <a:solidFill>
            <a:schemeClr val="tx1"/>
          </a:solidFill>
          <a:latin typeface="+mn-lt"/>
          <a:ea typeface="+mn-ea"/>
          <a:cs typeface="+mn-cs"/>
        </a:defRPr>
      </a:lvl3pPr>
      <a:lvl4pPr marL="1080105" algn="l" defTabSz="720070" rtl="0" eaLnBrk="1" latinLnBrk="0" hangingPunct="1">
        <a:defRPr sz="1418" kern="1200">
          <a:solidFill>
            <a:schemeClr val="tx1"/>
          </a:solidFill>
          <a:latin typeface="+mn-lt"/>
          <a:ea typeface="+mn-ea"/>
          <a:cs typeface="+mn-cs"/>
        </a:defRPr>
      </a:lvl4pPr>
      <a:lvl5pPr marL="1440139" algn="l" defTabSz="720070" rtl="0" eaLnBrk="1" latinLnBrk="0" hangingPunct="1">
        <a:defRPr sz="1418" kern="1200">
          <a:solidFill>
            <a:schemeClr val="tx1"/>
          </a:solidFill>
          <a:latin typeface="+mn-lt"/>
          <a:ea typeface="+mn-ea"/>
          <a:cs typeface="+mn-cs"/>
        </a:defRPr>
      </a:lvl5pPr>
      <a:lvl6pPr marL="1800175" algn="l" defTabSz="720070" rtl="0" eaLnBrk="1" latinLnBrk="0" hangingPunct="1">
        <a:defRPr sz="1418" kern="1200">
          <a:solidFill>
            <a:schemeClr val="tx1"/>
          </a:solidFill>
          <a:latin typeface="+mn-lt"/>
          <a:ea typeface="+mn-ea"/>
          <a:cs typeface="+mn-cs"/>
        </a:defRPr>
      </a:lvl6pPr>
      <a:lvl7pPr marL="2160210" algn="l" defTabSz="720070" rtl="0" eaLnBrk="1" latinLnBrk="0" hangingPunct="1">
        <a:defRPr sz="1418" kern="1200">
          <a:solidFill>
            <a:schemeClr val="tx1"/>
          </a:solidFill>
          <a:latin typeface="+mn-lt"/>
          <a:ea typeface="+mn-ea"/>
          <a:cs typeface="+mn-cs"/>
        </a:defRPr>
      </a:lvl7pPr>
      <a:lvl8pPr marL="2520244" algn="l" defTabSz="720070" rtl="0" eaLnBrk="1" latinLnBrk="0" hangingPunct="1">
        <a:defRPr sz="1418" kern="1200">
          <a:solidFill>
            <a:schemeClr val="tx1"/>
          </a:solidFill>
          <a:latin typeface="+mn-lt"/>
          <a:ea typeface="+mn-ea"/>
          <a:cs typeface="+mn-cs"/>
        </a:defRPr>
      </a:lvl8pPr>
      <a:lvl9pPr marL="2880280" algn="l" defTabSz="720070" rtl="0" eaLnBrk="1" latinLnBrk="0" hangingPunct="1">
        <a:defRPr sz="141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ktangel 7"/>
          <p:cNvSpPr/>
          <p:nvPr userDrawn="1"/>
        </p:nvSpPr>
        <p:spPr>
          <a:xfrm>
            <a:off x="0" y="-17151"/>
            <a:ext cx="21383625" cy="59179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3" name="Plassholder for tekst 2"/>
          <p:cNvSpPr>
            <a:spLocks noGrp="1"/>
          </p:cNvSpPr>
          <p:nvPr>
            <p:ph type="body" idx="1"/>
          </p:nvPr>
        </p:nvSpPr>
        <p:spPr>
          <a:xfrm>
            <a:off x="1423928" y="6316133"/>
            <a:ext cx="19165082" cy="21931311"/>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6" name="Plassholder for bunntekst 4"/>
          <p:cNvSpPr>
            <a:spLocks noGrp="1"/>
          </p:cNvSpPr>
          <p:nvPr>
            <p:ph type="ftr" sz="quarter" idx="3"/>
          </p:nvPr>
        </p:nvSpPr>
        <p:spPr>
          <a:xfrm>
            <a:off x="1424085" y="28256018"/>
            <a:ext cx="9212696" cy="1984271"/>
          </a:xfrm>
          <a:prstGeom prst="rect">
            <a:avLst/>
          </a:prstGeom>
        </p:spPr>
        <p:txBody>
          <a:bodyPr lIns="0" tIns="0" rIns="0" bIns="0" anchor="ctr" anchorCtr="0"/>
          <a:lstStyle>
            <a:lvl1pPr algn="l">
              <a:defRPr sz="788">
                <a:solidFill>
                  <a:schemeClr val="bg1">
                    <a:lumMod val="50000"/>
                  </a:schemeClr>
                </a:solidFill>
                <a:latin typeface="+mj-lt"/>
              </a:defRPr>
            </a:lvl1pPr>
          </a:lstStyle>
          <a:p>
            <a:endParaRPr lang="nb-NO" dirty="0"/>
          </a:p>
        </p:txBody>
      </p:sp>
      <p:sp>
        <p:nvSpPr>
          <p:cNvPr id="17" name="Plassholder for lysbildenummer 5"/>
          <p:cNvSpPr>
            <a:spLocks noGrp="1"/>
          </p:cNvSpPr>
          <p:nvPr>
            <p:ph type="sldNum" sz="quarter" idx="4"/>
          </p:nvPr>
        </p:nvSpPr>
        <p:spPr>
          <a:xfrm>
            <a:off x="20587506" y="28247437"/>
            <a:ext cx="789258" cy="1984271"/>
          </a:xfrm>
          <a:prstGeom prst="rect">
            <a:avLst/>
          </a:prstGeom>
        </p:spPr>
        <p:txBody>
          <a:bodyPr lIns="0" tIns="0" rIns="0" bIns="0" anchor="ctr" anchorCtr="0"/>
          <a:lstStyle>
            <a:lvl1pPr algn="ctr">
              <a:defRPr sz="788" b="0">
                <a:solidFill>
                  <a:schemeClr val="bg1">
                    <a:lumMod val="50000"/>
                  </a:schemeClr>
                </a:solidFill>
                <a:latin typeface="+mn-lt"/>
              </a:defRPr>
            </a:lvl1pPr>
          </a:lstStyle>
          <a:p>
            <a:fld id="{D0BEE4E4-E047-6A49-BCB9-4D06E7BA237B}" type="slidenum">
              <a:rPr lang="nb-NO" smtClean="0"/>
              <a:pPr/>
              <a:t>‹#›</a:t>
            </a:fld>
            <a:endParaRPr lang="nb-NO" dirty="0"/>
          </a:p>
        </p:txBody>
      </p:sp>
      <p:pic>
        <p:nvPicPr>
          <p:cNvPr id="9" name="Bilde 8"/>
          <p:cNvPicPr>
            <a:picLocks noChangeAspect="1"/>
          </p:cNvPicPr>
          <p:nvPr userDrawn="1"/>
        </p:nvPicPr>
        <p:blipFill rotWithShape="1">
          <a:blip r:embed="rId6">
            <a:extLst>
              <a:ext uri="{28A0092B-C50C-407E-A947-70E740481C1C}">
                <a14:useLocalDpi xmlns:a14="http://schemas.microsoft.com/office/drawing/2010/main" val="0"/>
              </a:ext>
            </a:extLst>
          </a:blip>
          <a:srcRect t="33775" r="43904" b="14749"/>
          <a:stretch/>
        </p:blipFill>
        <p:spPr>
          <a:xfrm>
            <a:off x="14644925" y="-16933"/>
            <a:ext cx="6758808" cy="5909734"/>
          </a:xfrm>
          <a:prstGeom prst="rect">
            <a:avLst/>
          </a:prstGeom>
        </p:spPr>
      </p:pic>
    </p:spTree>
    <p:extLst>
      <p:ext uri="{BB962C8B-B14F-4D97-AF65-F5344CB8AC3E}">
        <p14:creationId xmlns:p14="http://schemas.microsoft.com/office/powerpoint/2010/main" val="29980026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hf hdr="0" dt="0"/>
  <p:txStyles>
    <p:titleStyle>
      <a:lvl1pPr algn="l" defTabSz="720070" rtl="0" eaLnBrk="1" latinLnBrk="0" hangingPunct="1">
        <a:lnSpc>
          <a:spcPct val="100000"/>
        </a:lnSpc>
        <a:spcBef>
          <a:spcPct val="0"/>
        </a:spcBef>
        <a:buNone/>
        <a:defRPr sz="7200" b="0" kern="1200">
          <a:solidFill>
            <a:schemeClr val="tx2"/>
          </a:solidFill>
          <a:latin typeface="+mj-lt"/>
          <a:ea typeface="+mj-ea"/>
          <a:cs typeface="+mj-cs"/>
        </a:defRPr>
      </a:lvl1pPr>
    </p:titleStyle>
    <p:bodyStyle>
      <a:lvl1pPr marL="270026" indent="-270026" algn="l" defTabSz="720070" rtl="0" eaLnBrk="1" latinLnBrk="0" hangingPunct="1">
        <a:lnSpc>
          <a:spcPct val="100000"/>
        </a:lnSpc>
        <a:spcBef>
          <a:spcPts val="788"/>
        </a:spcBef>
        <a:buClr>
          <a:schemeClr val="accent1"/>
        </a:buClr>
        <a:buFont typeface=".AppleSystemUIFont" charset="-120"/>
        <a:buChar char="›"/>
        <a:defRPr sz="5400" kern="1200">
          <a:solidFill>
            <a:schemeClr val="tx2"/>
          </a:solidFill>
          <a:latin typeface="+mn-lt"/>
          <a:ea typeface="+mn-ea"/>
          <a:cs typeface="+mn-cs"/>
        </a:defRPr>
      </a:lvl1pPr>
      <a:lvl2pPr marL="540053"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2pPr>
      <a:lvl3pPr marL="90008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3pPr>
      <a:lvl4pPr marL="1260121"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4pPr>
      <a:lvl5pPr marL="1620157" indent="-180018" algn="l" defTabSz="720070" rtl="0" eaLnBrk="1" latinLnBrk="0" hangingPunct="1">
        <a:lnSpc>
          <a:spcPct val="100000"/>
        </a:lnSpc>
        <a:spcBef>
          <a:spcPts val="394"/>
        </a:spcBef>
        <a:buClr>
          <a:schemeClr val="accent1"/>
        </a:buClr>
        <a:buFont typeface=".AppleSystemUIFont" charset="-120"/>
        <a:buChar char="›"/>
        <a:defRPr sz="5400" kern="1200">
          <a:solidFill>
            <a:schemeClr val="tx2"/>
          </a:solidFill>
          <a:latin typeface="+mj-lt"/>
          <a:ea typeface="Georgia" charset="0"/>
          <a:cs typeface="Georgia" charset="0"/>
        </a:defRPr>
      </a:lvl5pPr>
      <a:lvl6pPr marL="198019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6pPr>
      <a:lvl7pPr marL="234022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7pPr>
      <a:lvl8pPr marL="2700262"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8pPr>
      <a:lvl9pPr marL="3060297" indent="-180018" algn="l" defTabSz="720070" rtl="0" eaLnBrk="1" latinLnBrk="0" hangingPunct="1">
        <a:lnSpc>
          <a:spcPct val="90000"/>
        </a:lnSpc>
        <a:spcBef>
          <a:spcPts val="394"/>
        </a:spcBef>
        <a:buFont typeface="Arial"/>
        <a:buChar char="•"/>
        <a:defRPr sz="1418" kern="1200">
          <a:solidFill>
            <a:schemeClr val="tx1"/>
          </a:solidFill>
          <a:latin typeface="+mn-lt"/>
          <a:ea typeface="+mn-ea"/>
          <a:cs typeface="+mn-cs"/>
        </a:defRPr>
      </a:lvl9pPr>
    </p:bodyStyle>
    <p:otherStyle>
      <a:defPPr>
        <a:defRPr lang="nb-NO"/>
      </a:defPPr>
      <a:lvl1pPr marL="0" algn="l" defTabSz="720070" rtl="0" eaLnBrk="1" latinLnBrk="0" hangingPunct="1">
        <a:defRPr sz="1418" kern="1200">
          <a:solidFill>
            <a:schemeClr val="tx1"/>
          </a:solidFill>
          <a:latin typeface="+mn-lt"/>
          <a:ea typeface="+mn-ea"/>
          <a:cs typeface="+mn-cs"/>
        </a:defRPr>
      </a:lvl1pPr>
      <a:lvl2pPr marL="360035" algn="l" defTabSz="720070" rtl="0" eaLnBrk="1" latinLnBrk="0" hangingPunct="1">
        <a:defRPr sz="1418" kern="1200">
          <a:solidFill>
            <a:schemeClr val="tx1"/>
          </a:solidFill>
          <a:latin typeface="+mn-lt"/>
          <a:ea typeface="+mn-ea"/>
          <a:cs typeface="+mn-cs"/>
        </a:defRPr>
      </a:lvl2pPr>
      <a:lvl3pPr marL="720070" algn="l" defTabSz="720070" rtl="0" eaLnBrk="1" latinLnBrk="0" hangingPunct="1">
        <a:defRPr sz="1418" kern="1200">
          <a:solidFill>
            <a:schemeClr val="tx1"/>
          </a:solidFill>
          <a:latin typeface="+mn-lt"/>
          <a:ea typeface="+mn-ea"/>
          <a:cs typeface="+mn-cs"/>
        </a:defRPr>
      </a:lvl3pPr>
      <a:lvl4pPr marL="1080105" algn="l" defTabSz="720070" rtl="0" eaLnBrk="1" latinLnBrk="0" hangingPunct="1">
        <a:defRPr sz="1418" kern="1200">
          <a:solidFill>
            <a:schemeClr val="tx1"/>
          </a:solidFill>
          <a:latin typeface="+mn-lt"/>
          <a:ea typeface="+mn-ea"/>
          <a:cs typeface="+mn-cs"/>
        </a:defRPr>
      </a:lvl4pPr>
      <a:lvl5pPr marL="1440139" algn="l" defTabSz="720070" rtl="0" eaLnBrk="1" latinLnBrk="0" hangingPunct="1">
        <a:defRPr sz="1418" kern="1200">
          <a:solidFill>
            <a:schemeClr val="tx1"/>
          </a:solidFill>
          <a:latin typeface="+mn-lt"/>
          <a:ea typeface="+mn-ea"/>
          <a:cs typeface="+mn-cs"/>
        </a:defRPr>
      </a:lvl5pPr>
      <a:lvl6pPr marL="1800175" algn="l" defTabSz="720070" rtl="0" eaLnBrk="1" latinLnBrk="0" hangingPunct="1">
        <a:defRPr sz="1418" kern="1200">
          <a:solidFill>
            <a:schemeClr val="tx1"/>
          </a:solidFill>
          <a:latin typeface="+mn-lt"/>
          <a:ea typeface="+mn-ea"/>
          <a:cs typeface="+mn-cs"/>
        </a:defRPr>
      </a:lvl6pPr>
      <a:lvl7pPr marL="2160210" algn="l" defTabSz="720070" rtl="0" eaLnBrk="1" latinLnBrk="0" hangingPunct="1">
        <a:defRPr sz="1418" kern="1200">
          <a:solidFill>
            <a:schemeClr val="tx1"/>
          </a:solidFill>
          <a:latin typeface="+mn-lt"/>
          <a:ea typeface="+mn-ea"/>
          <a:cs typeface="+mn-cs"/>
        </a:defRPr>
      </a:lvl7pPr>
      <a:lvl8pPr marL="2520244" algn="l" defTabSz="720070" rtl="0" eaLnBrk="1" latinLnBrk="0" hangingPunct="1">
        <a:defRPr sz="1418" kern="1200">
          <a:solidFill>
            <a:schemeClr val="tx1"/>
          </a:solidFill>
          <a:latin typeface="+mn-lt"/>
          <a:ea typeface="+mn-ea"/>
          <a:cs typeface="+mn-cs"/>
        </a:defRPr>
      </a:lvl8pPr>
      <a:lvl9pPr marL="2880280" algn="l" defTabSz="720070" rtl="0" eaLnBrk="1" latinLnBrk="0" hangingPunct="1">
        <a:defRPr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ssholder for bilde 17">
            <a:extLst>
              <a:ext uri="{FF2B5EF4-FFF2-40B4-BE49-F238E27FC236}">
                <a16:creationId xmlns:a16="http://schemas.microsoft.com/office/drawing/2014/main" id="{295F4E0B-9D74-F503-5D2B-E64CEC9AC479}"/>
              </a:ext>
            </a:extLst>
          </p:cNvPr>
          <p:cNvPicPr>
            <a:picLocks noGrp="1" noChangeAspect="1"/>
          </p:cNvPicPr>
          <p:nvPr>
            <p:ph type="pic" sz="quarter" idx="15"/>
          </p:nvPr>
        </p:nvPicPr>
        <p:blipFill rotWithShape="1">
          <a:blip r:embed="rId2"/>
          <a:srcRect l="6453" t="2812" r="6857" b="2812"/>
          <a:stretch/>
        </p:blipFill>
        <p:spPr>
          <a:xfrm>
            <a:off x="15201900" y="26243280"/>
            <a:ext cx="4267200" cy="1854046"/>
          </a:xfrm>
        </p:spPr>
      </p:pic>
      <p:sp>
        <p:nvSpPr>
          <p:cNvPr id="3" name="Tittel 2"/>
          <p:cNvSpPr>
            <a:spLocks noGrp="1"/>
          </p:cNvSpPr>
          <p:nvPr>
            <p:ph type="ctrTitle"/>
          </p:nvPr>
        </p:nvSpPr>
        <p:spPr>
          <a:xfrm>
            <a:off x="783162" y="1121332"/>
            <a:ext cx="15997771" cy="1507069"/>
          </a:xfrm>
        </p:spPr>
        <p:txBody>
          <a:bodyPr/>
          <a:lstStyle/>
          <a:p>
            <a:r>
              <a:rPr lang="nn-NO" dirty="0"/>
              <a:t>Vern og kontroll</a:t>
            </a:r>
            <a:r>
              <a:rPr lang="nb-NO" dirty="0"/>
              <a:t> av nettstasjon</a:t>
            </a:r>
          </a:p>
        </p:txBody>
      </p:sp>
      <p:sp>
        <p:nvSpPr>
          <p:cNvPr id="4" name="Undertittel 3"/>
          <p:cNvSpPr>
            <a:spLocks noGrp="1"/>
          </p:cNvSpPr>
          <p:nvPr>
            <p:ph type="subTitle" idx="1"/>
          </p:nvPr>
        </p:nvSpPr>
        <p:spPr>
          <a:xfrm>
            <a:off x="782636" y="2980141"/>
            <a:ext cx="17009538" cy="746125"/>
          </a:xfrm>
        </p:spPr>
        <p:txBody>
          <a:bodyPr/>
          <a:lstStyle/>
          <a:p>
            <a:r>
              <a:rPr lang="nn-NO" dirty="0"/>
              <a:t>B</a:t>
            </a:r>
            <a:r>
              <a:rPr lang="nb-NO" dirty="0" err="1"/>
              <a:t>acheloroppgave</a:t>
            </a:r>
            <a:r>
              <a:rPr lang="nb-NO" dirty="0"/>
              <a:t> av Oddmund Bratseth Leite og Øystein Nikolai Lydersen</a:t>
            </a:r>
          </a:p>
        </p:txBody>
      </p:sp>
      <p:sp>
        <p:nvSpPr>
          <p:cNvPr id="7" name="Plassholder for innhold 6"/>
          <p:cNvSpPr>
            <a:spLocks noGrp="1"/>
          </p:cNvSpPr>
          <p:nvPr>
            <p:ph sz="quarter" idx="19"/>
          </p:nvPr>
        </p:nvSpPr>
        <p:spPr>
          <a:xfrm>
            <a:off x="837183" y="5861693"/>
            <a:ext cx="12041624" cy="5092057"/>
          </a:xfrm>
        </p:spPr>
        <p:txBody>
          <a:bodyPr/>
          <a:lstStyle/>
          <a:p>
            <a:pPr>
              <a:spcAft>
                <a:spcPts val="1000"/>
              </a:spcAft>
            </a:pPr>
            <a:r>
              <a:rPr lang="nb-NO" sz="4400" dirty="0">
                <a:latin typeface="Times New Roman" panose="02020603050405020304" pitchFamily="18" charset="0"/>
                <a:ea typeface="Yu Mincho" panose="02020400000000000000" pitchFamily="18" charset="-128"/>
                <a:cs typeface="Arial" panose="020B0604020202020204" pitchFamily="34" charset="0"/>
              </a:rPr>
              <a:t>R</a:t>
            </a:r>
            <a:r>
              <a:rPr lang="nb-NO" sz="4400" dirty="0">
                <a:effectLst/>
                <a:latin typeface="Times New Roman" panose="02020603050405020304" pitchFamily="18" charset="0"/>
                <a:ea typeface="Yu Mincho" panose="02020400000000000000" pitchFamily="18" charset="-128"/>
                <a:cs typeface="Arial" panose="020B0604020202020204" pitchFamily="34" charset="0"/>
              </a:rPr>
              <a:t>apporten er en utredning av fordeler og ulemper med overvåking og styring av nettstasjoner i 22kV distribusjonsnettet. </a:t>
            </a:r>
            <a:r>
              <a:rPr lang="nb-NO" sz="4400" dirty="0">
                <a:latin typeface="Times New Roman" panose="02020603050405020304" pitchFamily="18" charset="0"/>
                <a:ea typeface="Yu Mincho" panose="02020400000000000000" pitchFamily="18" charset="-128"/>
                <a:cs typeface="Arial" panose="020B0604020202020204" pitchFamily="34" charset="0"/>
              </a:rPr>
              <a:t>Det blir</a:t>
            </a:r>
            <a:r>
              <a:rPr lang="nb-NO" sz="4400" dirty="0">
                <a:effectLst/>
                <a:latin typeface="Times New Roman" panose="02020603050405020304" pitchFamily="18" charset="0"/>
                <a:ea typeface="Yu Mincho" panose="02020400000000000000" pitchFamily="18" charset="-128"/>
                <a:cs typeface="Arial" panose="020B0604020202020204" pitchFamily="34" charset="0"/>
              </a:rPr>
              <a:t> fokusert spesifikt på fordelene og ulempene med mer overvåking og styring ved drift og vedlikehold av distribusjonsnettet.</a:t>
            </a:r>
          </a:p>
        </p:txBody>
      </p:sp>
      <p:sp>
        <p:nvSpPr>
          <p:cNvPr id="9" name="Plassholder for tekst 8"/>
          <p:cNvSpPr>
            <a:spLocks noGrp="1"/>
          </p:cNvSpPr>
          <p:nvPr>
            <p:ph type="body" sz="quarter" idx="22"/>
          </p:nvPr>
        </p:nvSpPr>
        <p:spPr>
          <a:xfrm>
            <a:off x="782636" y="4360018"/>
            <a:ext cx="17009538" cy="680521"/>
          </a:xfrm>
        </p:spPr>
        <p:txBody>
          <a:bodyPr/>
          <a:lstStyle/>
          <a:p>
            <a:r>
              <a:rPr lang="nn-NO" sz="3600" dirty="0"/>
              <a:t>Institutt for datateknologi, elektroteknologi og realfag</a:t>
            </a:r>
            <a:endParaRPr lang="nb-NO" sz="3600" dirty="0"/>
          </a:p>
        </p:txBody>
      </p:sp>
      <p:sp>
        <p:nvSpPr>
          <p:cNvPr id="20" name="Plassholder for innhold 19">
            <a:extLst>
              <a:ext uri="{FF2B5EF4-FFF2-40B4-BE49-F238E27FC236}">
                <a16:creationId xmlns:a16="http://schemas.microsoft.com/office/drawing/2014/main" id="{17B8C984-C70B-6A9E-44D9-CC752570FF52}"/>
              </a:ext>
            </a:extLst>
          </p:cNvPr>
          <p:cNvSpPr>
            <a:spLocks noGrp="1"/>
          </p:cNvSpPr>
          <p:nvPr>
            <p:ph sz="quarter" idx="12"/>
          </p:nvPr>
        </p:nvSpPr>
        <p:spPr>
          <a:xfrm>
            <a:off x="814388" y="20614831"/>
            <a:ext cx="19754850" cy="5628449"/>
          </a:xfrm>
        </p:spPr>
        <p:txBody>
          <a:bodyPr/>
          <a:lstStyle/>
          <a:p>
            <a:r>
              <a:rPr lang="nb-NO" dirty="0">
                <a:effectLst/>
                <a:latin typeface="Times New Roman" panose="02020603050405020304" pitchFamily="18" charset="0"/>
                <a:ea typeface="Yu Mincho" panose="02020400000000000000" pitchFamily="18" charset="-128"/>
                <a:cs typeface="Arial" panose="020B0604020202020204" pitchFamily="34" charset="0"/>
              </a:rPr>
              <a:t>Basert på rapporten vår vil vi konkludere med at det er flere fordeler enn ulemper med overvåking og styring av 22kV distribusjonsnettet. Fokuset til rapporten er på hvordan driften av nettet kan forbedres ved implementering av selvhelende nett. Selvhelende nett bør være et mål for nettselskap å oppnå for fremtiden. Eksakt metode og gjennomførelse for å oppnå selvhelende nett er ikke fastslått. Det vil derfor være fordelaktig for nettselskaper å starte tidlig med implementering av mer overvåking og styring med selvheling for å gjøre seg erfaringer og kunnskap på feltet. Fremtidig vedlikehold av nettstasjoner er lett å overse ettersom de største gevinstene er i tilknytning til overvåking på linjer og avganger. Imidlertid er det tydelig at kunnskap om tilstanden til en nettstasjon og dens komponenter fortsatt vil være gunstig. </a:t>
            </a:r>
            <a:endParaRPr lang="nb-NO" sz="7200" dirty="0"/>
          </a:p>
        </p:txBody>
      </p:sp>
      <p:sp>
        <p:nvSpPr>
          <p:cNvPr id="22" name="Plassholder for innhold 21">
            <a:extLst>
              <a:ext uri="{FF2B5EF4-FFF2-40B4-BE49-F238E27FC236}">
                <a16:creationId xmlns:a16="http://schemas.microsoft.com/office/drawing/2014/main" id="{313294DE-4A48-3EA6-98F2-6E4809FF3174}"/>
              </a:ext>
            </a:extLst>
          </p:cNvPr>
          <p:cNvSpPr>
            <a:spLocks noGrp="1"/>
          </p:cNvSpPr>
          <p:nvPr>
            <p:ph sz="quarter" idx="20"/>
          </p:nvPr>
        </p:nvSpPr>
        <p:spPr>
          <a:xfrm>
            <a:off x="13832465" y="11011392"/>
            <a:ext cx="6939656" cy="9250194"/>
          </a:xfrm>
        </p:spPr>
        <p:txBody>
          <a:bodyPr/>
          <a:lstStyle/>
          <a:p>
            <a:r>
              <a:rPr lang="nb-NO" sz="4400" dirty="0">
                <a:latin typeface="Times New Roman" panose="02020603050405020304" pitchFamily="18" charset="0"/>
                <a:ea typeface="Yu Mincho" panose="02020400000000000000" pitchFamily="18" charset="-128"/>
              </a:rPr>
              <a:t>Vi har utarbeidet en c</a:t>
            </a:r>
            <a:r>
              <a:rPr lang="nb-NO" sz="4400" dirty="0">
                <a:effectLst/>
                <a:latin typeface="Times New Roman" panose="02020603050405020304" pitchFamily="18" charset="0"/>
                <a:ea typeface="Yu Mincho" panose="02020400000000000000" pitchFamily="18" charset="-128"/>
              </a:rPr>
              <a:t>ase i samarbeid med Norgesnett og er en sammenligning av dagens nett mot fremtidige muligheter. Med fokus på denne casen redegjør bacheloroppgaven for hvordan et område med luftnett på Askøy kan driftes med selvheling og tilstandsovervåking av nettstasjoner. </a:t>
            </a:r>
            <a:endParaRPr lang="nb-NO" sz="8000" dirty="0"/>
          </a:p>
        </p:txBody>
      </p:sp>
      <p:pic>
        <p:nvPicPr>
          <p:cNvPr id="25" name="Bilde 24">
            <a:extLst>
              <a:ext uri="{FF2B5EF4-FFF2-40B4-BE49-F238E27FC236}">
                <a16:creationId xmlns:a16="http://schemas.microsoft.com/office/drawing/2014/main" id="{6FAFCBD2-D525-5457-5813-8DB734755431}"/>
              </a:ext>
            </a:extLst>
          </p:cNvPr>
          <p:cNvPicPr>
            <a:picLocks noChangeAspect="1"/>
          </p:cNvPicPr>
          <p:nvPr/>
        </p:nvPicPr>
        <p:blipFill rotWithShape="1">
          <a:blip r:embed="rId3"/>
          <a:srcRect t="-814" r="3432" b="1083"/>
          <a:stretch/>
        </p:blipFill>
        <p:spPr>
          <a:xfrm>
            <a:off x="782636" y="10982571"/>
            <a:ext cx="12572999" cy="9307836"/>
          </a:xfrm>
          <a:prstGeom prst="rect">
            <a:avLst/>
          </a:prstGeom>
        </p:spPr>
      </p:pic>
      <p:pic>
        <p:nvPicPr>
          <p:cNvPr id="1026" name="Picture 2">
            <a:extLst>
              <a:ext uri="{FF2B5EF4-FFF2-40B4-BE49-F238E27FC236}">
                <a16:creationId xmlns:a16="http://schemas.microsoft.com/office/drawing/2014/main" id="{134714CF-9768-36FA-B99E-9017D135B7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20" r="12786"/>
          <a:stretch/>
        </p:blipFill>
        <p:spPr bwMode="auto">
          <a:xfrm rot="5400000">
            <a:off x="13317710" y="4492212"/>
            <a:ext cx="6471256" cy="6395404"/>
          </a:xfrm>
          <a:prstGeom prst="rect">
            <a:avLst/>
          </a:prstGeom>
          <a:noFill/>
          <a:extLst>
            <a:ext uri="{909E8E84-426E-40DD-AFC4-6F175D3DCCD1}">
              <a14:hiddenFill xmlns:a14="http://schemas.microsoft.com/office/drawing/2010/main">
                <a:solidFill>
                  <a:srgbClr val="FFFFFF"/>
                </a:solidFill>
              </a14:hiddenFill>
            </a:ext>
          </a:extLst>
        </p:spPr>
      </p:pic>
      <p:pic>
        <p:nvPicPr>
          <p:cNvPr id="32" name="Bilde 31">
            <a:extLst>
              <a:ext uri="{FF2B5EF4-FFF2-40B4-BE49-F238E27FC236}">
                <a16:creationId xmlns:a16="http://schemas.microsoft.com/office/drawing/2014/main" id="{9D946070-3CCB-0348-A93A-52FA0C1E59F2}"/>
              </a:ext>
            </a:extLst>
          </p:cNvPr>
          <p:cNvPicPr>
            <a:picLocks noChangeAspect="1"/>
          </p:cNvPicPr>
          <p:nvPr/>
        </p:nvPicPr>
        <p:blipFill>
          <a:blip r:embed="rId5"/>
          <a:stretch>
            <a:fillRect/>
          </a:stretch>
        </p:blipFill>
        <p:spPr>
          <a:xfrm>
            <a:off x="15201899" y="28414692"/>
            <a:ext cx="4280915" cy="907067"/>
          </a:xfrm>
          <a:prstGeom prst="rect">
            <a:avLst/>
          </a:prstGeom>
        </p:spPr>
      </p:pic>
      <p:sp>
        <p:nvSpPr>
          <p:cNvPr id="6" name="TekstSylinder 5">
            <a:extLst>
              <a:ext uri="{FF2B5EF4-FFF2-40B4-BE49-F238E27FC236}">
                <a16:creationId xmlns:a16="http://schemas.microsoft.com/office/drawing/2014/main" id="{DE8EBEC8-9087-BBD9-A212-D93827429044}"/>
              </a:ext>
            </a:extLst>
          </p:cNvPr>
          <p:cNvSpPr txBox="1"/>
          <p:nvPr/>
        </p:nvSpPr>
        <p:spPr>
          <a:xfrm>
            <a:off x="837183" y="3689798"/>
            <a:ext cx="11378263" cy="1223092"/>
          </a:xfrm>
          <a:prstGeom prst="rect">
            <a:avLst/>
          </a:prstGeom>
          <a:noFill/>
        </p:spPr>
        <p:txBody>
          <a:bodyPr wrap="square" rtlCol="0">
            <a:spAutoFit/>
          </a:bodyPr>
          <a:lstStyle/>
          <a:p>
            <a:r>
              <a:rPr lang="nb-NO" sz="3200" dirty="0">
                <a:solidFill>
                  <a:schemeClr val="bg1"/>
                </a:solidFill>
                <a:effectLst/>
                <a:latin typeface="Times New Roman" panose="02020603050405020304" pitchFamily="18" charset="0"/>
                <a:ea typeface="Yu Mincho" panose="02020400000000000000" pitchFamily="18" charset="-128"/>
                <a:cs typeface="Arial" panose="020B0604020202020204" pitchFamily="34" charset="0"/>
              </a:rPr>
              <a:t>BO22EB-57</a:t>
            </a:r>
          </a:p>
          <a:p>
            <a:endParaRPr lang="nb-NO" dirty="0"/>
          </a:p>
        </p:txBody>
      </p:sp>
    </p:spTree>
    <p:extLst>
      <p:ext uri="{BB962C8B-B14F-4D97-AF65-F5344CB8AC3E}">
        <p14:creationId xmlns:p14="http://schemas.microsoft.com/office/powerpoint/2010/main" val="2286521185"/>
      </p:ext>
    </p:extLst>
  </p:cSld>
  <p:clrMapOvr>
    <a:masterClrMapping/>
  </p:clrMapOvr>
</p:sld>
</file>

<file path=ppt/theme/theme1.xml><?xml version="1.0" encoding="utf-8"?>
<a:theme xmlns:a="http://schemas.openxmlformats.org/drawingml/2006/main" name="HVL_lys blå">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2.xml><?xml version="1.0" encoding="utf-8"?>
<a:theme xmlns:a="http://schemas.openxmlformats.org/drawingml/2006/main" name="HVL_lys blå ENG">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3.xml><?xml version="1.0" encoding="utf-8"?>
<a:theme xmlns:a="http://schemas.openxmlformats.org/drawingml/2006/main" name="HVL_mørk blå ">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4.xml><?xml version="1.0" encoding="utf-8"?>
<a:theme xmlns:a="http://schemas.openxmlformats.org/drawingml/2006/main" name="HVL_mørk blå  ENG">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HVL_ppt_mal</Template>
  <TotalTime>10173</TotalTime>
  <Words>241</Words>
  <Application>Microsoft Office PowerPoint</Application>
  <PresentationFormat>Egendefinert</PresentationFormat>
  <Paragraphs>7</Paragraphs>
  <Slides>1</Slides>
  <Notes>0</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1</vt:i4>
      </vt:variant>
    </vt:vector>
  </HeadingPairs>
  <TitlesOfParts>
    <vt:vector size="9" baseType="lpstr">
      <vt:lpstr>.AppleSystemUIFont</vt:lpstr>
      <vt:lpstr>Arial</vt:lpstr>
      <vt:lpstr>Calibri</vt:lpstr>
      <vt:lpstr>Times New Roman</vt:lpstr>
      <vt:lpstr>HVL_lys blå</vt:lpstr>
      <vt:lpstr>HVL_lys blå ENG</vt:lpstr>
      <vt:lpstr>HVL_mørk blå </vt:lpstr>
      <vt:lpstr>HVL_mørk blå  ENG</vt:lpstr>
      <vt:lpstr>Vern og kontroll av nettstasjon</vt:lpstr>
    </vt:vector>
  </TitlesOfParts>
  <Company>Hogskolen i Bergen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Kamilla Hedvig Halvorsen Myklebust</dc:creator>
  <cp:lastModifiedBy>Øystein Lydersen</cp:lastModifiedBy>
  <cp:revision>43</cp:revision>
  <dcterms:created xsi:type="dcterms:W3CDTF">2016-11-30T08:20:17Z</dcterms:created>
  <dcterms:modified xsi:type="dcterms:W3CDTF">2022-05-30T07:06:37Z</dcterms:modified>
</cp:coreProperties>
</file>