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6"/>
  </p:notesMasterIdLst>
  <p:sldIdLst>
    <p:sldId id="261" r:id="rId5"/>
  </p:sldIdLst>
  <p:sldSz cx="21383625" cy="30240288"/>
  <p:notesSz cx="6858000" cy="914400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6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94680"/>
  </p:normalViewPr>
  <p:slideViewPr>
    <p:cSldViewPr snapToGrid="0" snapToObjects="1">
      <p:cViewPr>
        <p:scale>
          <a:sx n="20" d="100"/>
          <a:sy n="20" d="100"/>
        </p:scale>
        <p:origin x="1750" y="-80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30.05.2022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3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837436" y="1245542"/>
            <a:ext cx="16086985" cy="1507069"/>
          </a:xfrm>
        </p:spPr>
        <p:txBody>
          <a:bodyPr/>
          <a:lstStyle/>
          <a:p>
            <a:r>
              <a:rPr lang="nb-NO" dirty="0"/>
              <a:t>Nye </a:t>
            </a:r>
            <a:r>
              <a:rPr lang="nb-NO" dirty="0" err="1"/>
              <a:t>Mågeli</a:t>
            </a:r>
            <a:r>
              <a:rPr lang="nb-NO" dirty="0"/>
              <a:t> Kraftverk – Kapasitetsutvidelse og drift med effektregulering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872749" y="3761158"/>
            <a:ext cx="15655080" cy="795422"/>
          </a:xfrm>
        </p:spPr>
        <p:txBody>
          <a:bodyPr/>
          <a:lstStyle/>
          <a:p>
            <a:r>
              <a:rPr lang="nb-NO" dirty="0"/>
              <a:t>William Matre, Hans Rørtveit og Knut Ivar Røraas</a:t>
            </a:r>
          </a:p>
        </p:txBody>
      </p:sp>
      <p:pic>
        <p:nvPicPr>
          <p:cNvPr id="23" name="Plassholder for innhold 22">
            <a:extLst>
              <a:ext uri="{FF2B5EF4-FFF2-40B4-BE49-F238E27FC236}">
                <a16:creationId xmlns:a16="http://schemas.microsoft.com/office/drawing/2014/main" id="{7004D933-5B8A-E995-5AE4-8FDED6A6090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9670" y="21842837"/>
            <a:ext cx="9550149" cy="5062730"/>
          </a:xfrm>
        </p:spPr>
      </p:pic>
      <p:pic>
        <p:nvPicPr>
          <p:cNvPr id="21" name="Plassholder for innhold 20" descr="Et bilde som inneholder kart&#10;&#10;Automatisk generert beskrivelse">
            <a:extLst>
              <a:ext uri="{FF2B5EF4-FFF2-40B4-BE49-F238E27FC236}">
                <a16:creationId xmlns:a16="http://schemas.microsoft.com/office/drawing/2014/main" id="{4A1E21BE-908B-52E9-54AA-869CBA8E1E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09599" y="8476672"/>
            <a:ext cx="8514611" cy="7274845"/>
          </a:xfrm>
        </p:spPr>
      </p:pic>
      <p:sp>
        <p:nvSpPr>
          <p:cNvPr id="7" name="Plassholder for innhold 6"/>
          <p:cNvSpPr>
            <a:spLocks noGrp="1"/>
          </p:cNvSpPr>
          <p:nvPr>
            <p:ph sz="quarter" idx="19"/>
          </p:nvPr>
        </p:nvSpPr>
        <p:spPr>
          <a:xfrm>
            <a:off x="782638" y="6187174"/>
            <a:ext cx="10236452" cy="7161454"/>
          </a:xfrm>
        </p:spPr>
        <p:txBody>
          <a:bodyPr/>
          <a:lstStyle/>
          <a:p>
            <a:r>
              <a:rPr lang="nb-NO" sz="4800" dirty="0"/>
              <a:t>Problemstilling:</a:t>
            </a:r>
          </a:p>
          <a:p>
            <a:r>
              <a:rPr lang="nb-NO" sz="3600" dirty="0"/>
              <a:t>Valg av slukeevne, turbin, generator og trafo med hensyn til dagens og fremtidig kraftsituasjon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1"/>
          </p:nvPr>
        </p:nvSpPr>
        <p:spPr>
          <a:xfrm>
            <a:off x="11157662" y="21813128"/>
            <a:ext cx="9550148" cy="5092439"/>
          </a:xfrm>
        </p:spPr>
        <p:txBody>
          <a:bodyPr/>
          <a:lstStyle/>
          <a:p>
            <a:r>
              <a:rPr lang="nb-NO" sz="4800" dirty="0"/>
              <a:t>Konklusjon:</a:t>
            </a:r>
          </a:p>
          <a:p>
            <a:pPr marL="571500" indent="-571500">
              <a:buFontTx/>
              <a:buChar char="-"/>
            </a:pPr>
            <a:r>
              <a:rPr lang="nb-NO" dirty="0"/>
              <a:t>Driftstid 							      2900 t</a:t>
            </a:r>
          </a:p>
          <a:p>
            <a:pPr marL="571500" indent="-571500">
              <a:buFontTx/>
              <a:buChar char="-"/>
            </a:pPr>
            <a:r>
              <a:rPr lang="nb-NO" dirty="0"/>
              <a:t>Slukeevne 				         14,37 m</a:t>
            </a:r>
            <a:r>
              <a:rPr lang="nb-NO" baseline="30000" dirty="0"/>
              <a:t>3</a:t>
            </a:r>
            <a:r>
              <a:rPr lang="nb-NO" dirty="0"/>
              <a:t>/s</a:t>
            </a:r>
          </a:p>
          <a:p>
            <a:pPr marL="571500" indent="-571500">
              <a:buFontTx/>
              <a:buChar char="-"/>
            </a:pPr>
            <a:r>
              <a:rPr lang="nb-NO" dirty="0"/>
              <a:t>Peltonturbin						     83 MW</a:t>
            </a:r>
          </a:p>
          <a:p>
            <a:pPr marL="571500" indent="-571500">
              <a:buFontTx/>
              <a:buChar char="-"/>
            </a:pPr>
            <a:r>
              <a:rPr lang="nb-NO" dirty="0"/>
              <a:t>Vertikal synkrongenerator	       100 MVA</a:t>
            </a:r>
          </a:p>
          <a:p>
            <a:pPr marL="571500" indent="-571500">
              <a:buFontTx/>
              <a:buChar char="-"/>
            </a:pPr>
            <a:r>
              <a:rPr lang="nb-NO" dirty="0"/>
              <a:t>Trafo						     14kV – 66 kV</a:t>
            </a:r>
          </a:p>
          <a:p>
            <a:pPr marL="571500" indent="-571500">
              <a:buFontTx/>
              <a:buChar char="-"/>
            </a:pPr>
            <a:r>
              <a:rPr lang="nb-NO" dirty="0"/>
              <a:t>Bygge pumpestasjon</a:t>
            </a:r>
          </a:p>
          <a:p>
            <a:pPr marL="571500" indent="-571500">
              <a:buFontTx/>
              <a:buChar char="-"/>
            </a:pPr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2"/>
          </p:nvPr>
        </p:nvSpPr>
        <p:spPr>
          <a:xfrm>
            <a:off x="709600" y="16719359"/>
            <a:ext cx="9444003" cy="6307003"/>
          </a:xfrm>
        </p:spPr>
        <p:txBody>
          <a:bodyPr/>
          <a:lstStyle/>
          <a:p>
            <a:r>
              <a:rPr lang="nb-NO" sz="4800" dirty="0"/>
              <a:t>Metode:</a:t>
            </a:r>
          </a:p>
          <a:p>
            <a:pPr marL="685800" indent="-685800">
              <a:buFontTx/>
              <a:buChar char="-"/>
            </a:pPr>
            <a:r>
              <a:rPr lang="nb-NO" dirty="0"/>
              <a:t>Løsning </a:t>
            </a:r>
            <a:r>
              <a:rPr lang="nb-NO" dirty="0" err="1"/>
              <a:t>mtp</a:t>
            </a:r>
            <a:r>
              <a:rPr lang="nb-NO" dirty="0"/>
              <a:t>. vannmagasin</a:t>
            </a:r>
          </a:p>
          <a:p>
            <a:pPr marL="685800" indent="-685800">
              <a:buFontTx/>
              <a:buChar char="-"/>
            </a:pPr>
            <a:r>
              <a:rPr lang="nb-NO" dirty="0"/>
              <a:t>Valg av driftstid</a:t>
            </a:r>
          </a:p>
          <a:p>
            <a:pPr marL="685800" indent="-685800">
              <a:buFontTx/>
              <a:buChar char="-"/>
            </a:pPr>
            <a:r>
              <a:rPr lang="nb-NO" dirty="0"/>
              <a:t>Turbin og generator</a:t>
            </a:r>
          </a:p>
          <a:p>
            <a:pPr marL="685800" indent="-685800">
              <a:buFontTx/>
              <a:buChar char="-"/>
            </a:pPr>
            <a:r>
              <a:rPr lang="nb-NO" dirty="0"/>
              <a:t>Nedre </a:t>
            </a:r>
            <a:r>
              <a:rPr lang="nb-NO" dirty="0" err="1"/>
              <a:t>Bersåvatn</a:t>
            </a:r>
            <a:r>
              <a:rPr lang="nb-NO" dirty="0"/>
              <a:t> pumpestasjon?</a:t>
            </a:r>
          </a:p>
          <a:p>
            <a:pPr marL="685800" indent="-685800">
              <a:buFontTx/>
              <a:buChar char="-"/>
            </a:pPr>
            <a:r>
              <a:rPr lang="nb-NO" dirty="0"/>
              <a:t>Tilkobling til Åsen koblingsstasjon</a:t>
            </a:r>
          </a:p>
          <a:p>
            <a:pPr marL="685800" indent="-685800">
              <a:buFontTx/>
              <a:buChar char="-"/>
            </a:pP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BO22EB-63</a:t>
            </a:r>
          </a:p>
        </p:txBody>
      </p:sp>
      <p:pic>
        <p:nvPicPr>
          <p:cNvPr id="19" name="Plassholder for innhold 18" descr="Et bilde som inneholder utendørs, fjell, gammel&#10;&#10;Automatisk generert beskrivelse">
            <a:extLst>
              <a:ext uri="{FF2B5EF4-FFF2-40B4-BE49-F238E27FC236}">
                <a16:creationId xmlns:a16="http://schemas.microsoft.com/office/drawing/2014/main" id="{CC1A5A91-0D86-9838-4298-8BB39BFD7CB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4"/>
          <a:stretch>
            <a:fillRect/>
          </a:stretch>
        </p:blipFill>
        <p:spPr>
          <a:xfrm>
            <a:off x="12298263" y="6299366"/>
            <a:ext cx="6336536" cy="9052194"/>
          </a:xfr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421F73A-0C20-475E-9D54-F3E0584B2C64}"/>
              </a:ext>
            </a:extLst>
          </p:cNvPr>
          <p:cNvSpPr txBox="1"/>
          <p:nvPr/>
        </p:nvSpPr>
        <p:spPr>
          <a:xfrm>
            <a:off x="12216566" y="15302868"/>
            <a:ext cx="520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Kilde: https://digitaltmuseum.no/011012858070/mageli-kraftstasjon-royrgate-skjeggedal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1893D21-ED5C-0F3E-8011-15719B295D5A}"/>
              </a:ext>
            </a:extLst>
          </p:cNvPr>
          <p:cNvSpPr txBox="1"/>
          <p:nvPr/>
        </p:nvSpPr>
        <p:spPr>
          <a:xfrm>
            <a:off x="709600" y="15751517"/>
            <a:ext cx="2425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Kilde: NVE Kartverk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949AA4-8226-F9BE-99E4-C2AF2E39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058" y="28024786"/>
            <a:ext cx="50387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E3CD0439-534E-F853-1273-CC945B832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253" y="16103013"/>
            <a:ext cx="10482557" cy="52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71974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5900</TotalTime>
  <Words>125</Words>
  <Application>Microsoft Office PowerPoint</Application>
  <PresentationFormat>Egendefinert</PresentationFormat>
  <Paragraphs>20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Calibri</vt:lpstr>
      <vt:lpstr>HVL_lys blå</vt:lpstr>
      <vt:lpstr>HVL_lys blå ENG</vt:lpstr>
      <vt:lpstr>HVL_mørk blå </vt:lpstr>
      <vt:lpstr>HVL_mørk blå  ENG</vt:lpstr>
      <vt:lpstr>Nye Mågeli Kraftverk – Kapasitetsutvidelse og drift med effektregulering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William Matre</cp:lastModifiedBy>
  <cp:revision>43</cp:revision>
  <dcterms:created xsi:type="dcterms:W3CDTF">2016-11-30T08:20:17Z</dcterms:created>
  <dcterms:modified xsi:type="dcterms:W3CDTF">2022-05-30T11:21:20Z</dcterms:modified>
</cp:coreProperties>
</file>