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3" r:id="rId2"/>
    <p:sldMasterId id="2147483710" r:id="rId3"/>
    <p:sldMasterId id="2147483737" r:id="rId4"/>
  </p:sldMasterIdLst>
  <p:notesMasterIdLst>
    <p:notesMasterId r:id="rId6"/>
  </p:notesMasterIdLst>
  <p:sldIdLst>
    <p:sldId id="256" r:id="rId5"/>
  </p:sldIdLst>
  <p:sldSz cx="21383625" cy="30240288"/>
  <p:notesSz cx="6858000" cy="9144000"/>
  <p:defaultTextStyle>
    <a:defPPr>
      <a:defRPr lang="nb-NO"/>
    </a:defPPr>
    <a:lvl1pPr marL="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6"/>
    <a:srgbClr val="00B6BD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5" autoAdjust="0"/>
    <p:restoredTop sz="94680"/>
  </p:normalViewPr>
  <p:slideViewPr>
    <p:cSldViewPr snapToGrid="0" snapToObjects="1">
      <p:cViewPr varScale="1">
        <p:scale>
          <a:sx n="29" d="100"/>
          <a:sy n="29" d="100"/>
        </p:scale>
        <p:origin x="3344" y="29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lys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11"/>
          </p:nvPr>
        </p:nvSpPr>
        <p:spPr>
          <a:xfrm>
            <a:off x="783162" y="13478933"/>
            <a:ext cx="9850971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2"/>
          </p:nvPr>
        </p:nvSpPr>
        <p:spPr>
          <a:xfrm>
            <a:off x="783162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5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078133"/>
            <a:ext cx="19754850" cy="601081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1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57468" y="13478933"/>
            <a:ext cx="9498244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366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3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87270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98815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22842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179805"/>
            <a:ext cx="19754850" cy="5909147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079065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143042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23909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05563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6045199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85067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3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01853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4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sp>
        <p:nvSpPr>
          <p:cNvPr id="27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5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05323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3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4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08601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30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8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1495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sp>
        <p:nvSpPr>
          <p:cNvPr id="3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3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4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5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6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7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8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6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191391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297898"/>
            <a:ext cx="19754850" cy="5791054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29864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357213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59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956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0" name="Plassholder for innhold 4"/>
          <p:cNvSpPr>
            <a:spLocks noGrp="1"/>
          </p:cNvSpPr>
          <p:nvPr>
            <p:ph sz="quarter" idx="23"/>
          </p:nvPr>
        </p:nvSpPr>
        <p:spPr>
          <a:xfrm>
            <a:off x="837436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8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12400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253294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21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288524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310152"/>
            <a:ext cx="19754850" cy="5778800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46797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51" y1="32864" x2="79851" y2="32864"/>
                        <a14:foregroundMark x1="43750" y1="24883" x2="43750" y2="24883"/>
                        <a14:foregroundMark x1="29384" y1="24883" x2="29384" y2="24883"/>
                        <a14:foregroundMark x1="18190" y1="26761" x2="18190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72" y="27978254"/>
            <a:ext cx="4565379" cy="1814227"/>
          </a:xfrm>
          <a:prstGeom prst="rect">
            <a:avLst/>
          </a:prstGeom>
        </p:spPr>
      </p:pic>
      <p:sp>
        <p:nvSpPr>
          <p:cNvPr id="13" name="Plassholder for tekst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638" y="4668838"/>
            <a:ext cx="13077825" cy="746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EXPO nr. </a:t>
            </a:r>
          </a:p>
        </p:txBody>
      </p:sp>
    </p:spTree>
    <p:extLst>
      <p:ext uri="{BB962C8B-B14F-4D97-AF65-F5344CB8AC3E}">
        <p14:creationId xmlns:p14="http://schemas.microsoft.com/office/powerpoint/2010/main" val="4394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83867"/>
            <a:ext cx="19165082" cy="2186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8" r:id="rId2"/>
    <p:sldLayoutId id="2147483742" r:id="rId3"/>
    <p:sldLayoutId id="2147483743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739467"/>
            <a:ext cx="19165082" cy="215079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6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34" r:id="rId3"/>
    <p:sldLayoutId id="2147483735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75A556C9-30A4-32C3-6331-3EB173A700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53" b="53"/>
          <a:stretch/>
        </p:blipFill>
        <p:spPr>
          <a:xfrm>
            <a:off x="0" y="0"/>
            <a:ext cx="21383625" cy="30240288"/>
          </a:xfrm>
        </p:spPr>
      </p:pic>
    </p:spTree>
    <p:extLst>
      <p:ext uri="{BB962C8B-B14F-4D97-AF65-F5344CB8AC3E}">
        <p14:creationId xmlns:p14="http://schemas.microsoft.com/office/powerpoint/2010/main" val="391801066"/>
      </p:ext>
    </p:extLst>
  </p:cSld>
  <p:clrMapOvr>
    <a:masterClrMapping/>
  </p:clrMapOvr>
</p:sld>
</file>

<file path=ppt/theme/theme1.xml><?xml version="1.0" encoding="utf-8"?>
<a:theme xmlns:a="http://schemas.openxmlformats.org/drawingml/2006/main" name="HVL_lys blå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HVL_lys blå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3.xml><?xml version="1.0" encoding="utf-8"?>
<a:theme xmlns:a="http://schemas.openxmlformats.org/drawingml/2006/main" name="HVL_mørk blå 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4.xml><?xml version="1.0" encoding="utf-8"?>
<a:theme xmlns:a="http://schemas.openxmlformats.org/drawingml/2006/main" name="HVL_mørk blå 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5721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.AppleSystemUIFont</vt:lpstr>
      <vt:lpstr>Arial</vt:lpstr>
      <vt:lpstr>Calibri</vt:lpstr>
      <vt:lpstr>HVL_lys blå</vt:lpstr>
      <vt:lpstr>HVL_lys blå ENG</vt:lpstr>
      <vt:lpstr>HVL_mørk blå </vt:lpstr>
      <vt:lpstr>HVL_mørk blå  ENG</vt:lpstr>
      <vt:lpstr>PowerPoint Presentation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Chris Louis Johnsen</cp:lastModifiedBy>
  <cp:revision>44</cp:revision>
  <dcterms:created xsi:type="dcterms:W3CDTF">2016-11-30T08:20:17Z</dcterms:created>
  <dcterms:modified xsi:type="dcterms:W3CDTF">2022-05-29T15:31:05Z</dcterms:modified>
</cp:coreProperties>
</file>