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binary" PartName="/ppt/metadata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 showSpecialPlsOnTitleSld="0">
  <p:sldMasterIdLst>
    <p:sldMasterId id="2147483648" r:id="rId4"/>
    <p:sldMasterId id="2147483653" r:id="rId5"/>
    <p:sldMasterId id="2147483658" r:id="rId6"/>
    <p:sldMasterId id="2147483663" r:id="rId7"/>
  </p:sldMasterIdLst>
  <p:notesMasterIdLst>
    <p:notesMasterId r:id="rId8"/>
  </p:notesMasterIdLst>
  <p:sldIdLst>
    <p:sldId id="256" r:id="rId9"/>
  </p:sldIdLst>
  <p:sldSz cy="30240275" cx="21383625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9525">
          <p15:clr>
            <a:srgbClr val="A4A3A4"/>
          </p15:clr>
        </p15:guide>
        <p15:guide id="2" pos="6735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10" roundtripDataSignature="AMtx7mgx+gDCzO2Y5OReovqvZNOLRTVx7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9525" orient="horz"/>
        <p:guide pos="6735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0" Type="http://customschemas.google.com/relationships/presentationmetadata" Target="metadata"/><Relationship Id="rId9" Type="http://schemas.openxmlformats.org/officeDocument/2006/relationships/slide" Target="slides/slide1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7" Type="http://schemas.openxmlformats.org/officeDocument/2006/relationships/slideMaster" Target="slideMasters/slideMaster4.xml"/><Relationship Id="rId8" Type="http://schemas.openxmlformats.org/officeDocument/2006/relationships/notesMaster" Target="notesMasters/notesMaster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14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14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14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14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14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14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14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14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14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14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14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14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14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14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14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14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2338388" y="1143000"/>
            <a:ext cx="218122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76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76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76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76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76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76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76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76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76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14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14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14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14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14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14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14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14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no-NO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" name="Google Shape;233;p1:notes"/>
          <p:cNvSpPr/>
          <p:nvPr>
            <p:ph idx="2" type="sldImg"/>
          </p:nvPr>
        </p:nvSpPr>
        <p:spPr>
          <a:xfrm>
            <a:off x="2338388" y="1143000"/>
            <a:ext cx="218122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6.jpg"/><Relationship Id="rId3" Type="http://schemas.openxmlformats.org/officeDocument/2006/relationships/image" Target="../media/image7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0.png"/><Relationship Id="rId3" Type="http://schemas.openxmlformats.org/officeDocument/2006/relationships/image" Target="../media/image7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0.png"/><Relationship Id="rId3" Type="http://schemas.openxmlformats.org/officeDocument/2006/relationships/image" Target="../media/image7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6.jpg"/><Relationship Id="rId3" Type="http://schemas.openxmlformats.org/officeDocument/2006/relationships/image" Target="../media/image7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6.jp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2.png"/><Relationship Id="rId3" Type="http://schemas.openxmlformats.org/officeDocument/2006/relationships/image" Target="../media/image7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2.png"/><Relationship Id="rId3" Type="http://schemas.openxmlformats.org/officeDocument/2006/relationships/image" Target="../media/image7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Relationship Id="rId3" Type="http://schemas.openxmlformats.org/officeDocument/2006/relationships/image" Target="../media/image7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Relationship Id="rId3" Type="http://schemas.openxmlformats.org/officeDocument/2006/relationships/image" Target="../media/image7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7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jpg"/><Relationship Id="rId3" Type="http://schemas.openxmlformats.org/officeDocument/2006/relationships/image" Target="../media/image7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jpg"/><Relationship Id="rId3" Type="http://schemas.openxmlformats.org/officeDocument/2006/relationships/image" Target="../media/image7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Relationship Id="rId3" Type="http://schemas.openxmlformats.org/officeDocument/2006/relationships/image" Target="../media/image7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Relationship Id="rId3" Type="http://schemas.openxmlformats.org/officeDocument/2006/relationships/image" Target="../media/image7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6.jpg"/><Relationship Id="rId3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HVL_mørk blå oppsett 2">
  <p:cSld name="2_HVL_mørk blå oppsett 2">
    <p:bg>
      <p:bgPr>
        <a:solidFill>
          <a:schemeClr val="dk2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ctrTitle"/>
          </p:nvPr>
        </p:nvSpPr>
        <p:spPr>
          <a:xfrm>
            <a:off x="837435" y="1671015"/>
            <a:ext cx="15690393" cy="150706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Arial"/>
              <a:buNone/>
              <a:defRPr b="0" i="0" sz="6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7" name="Google Shape;17;p3"/>
          <p:cNvSpPr txBox="1"/>
          <p:nvPr>
            <p:ph idx="1" type="subTitle"/>
          </p:nvPr>
        </p:nvSpPr>
        <p:spPr>
          <a:xfrm>
            <a:off x="837436" y="3568067"/>
            <a:ext cx="15655080" cy="79542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788"/>
              </a:spcBef>
              <a:spcAft>
                <a:spcPts val="0"/>
              </a:spcAft>
              <a:buSzPts val="4000"/>
              <a:buNone/>
              <a:defRPr sz="40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SzPts val="1575"/>
              <a:buNone/>
              <a:defRPr sz="1575"/>
            </a:lvl2pPr>
            <a:lvl3pPr lvl="2" algn="ctr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SzPts val="1418"/>
              <a:buNone/>
              <a:defRPr sz="1418"/>
            </a:lvl3pPr>
            <a:lvl4pPr lvl="3" algn="ctr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SzPts val="1260"/>
              <a:buNone/>
              <a:defRPr sz="1260"/>
            </a:lvl4pPr>
            <a:lvl5pPr lvl="4" algn="ctr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SzPts val="1260"/>
              <a:buNone/>
              <a:defRPr sz="1260"/>
            </a:lvl5pPr>
            <a:lvl6pPr lvl="5" algn="ctr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260"/>
              <a:buNone/>
              <a:defRPr sz="1260"/>
            </a:lvl6pPr>
            <a:lvl7pPr lvl="6" algn="ctr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260"/>
              <a:buNone/>
              <a:defRPr sz="1260"/>
            </a:lvl7pPr>
            <a:lvl8pPr lvl="7" algn="ctr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260"/>
              <a:buNone/>
              <a:defRPr sz="1260"/>
            </a:lvl8pPr>
            <a:lvl9pPr lvl="8" algn="ctr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260"/>
              <a:buNone/>
              <a:defRPr sz="1260"/>
            </a:lvl9pPr>
          </a:lstStyle>
          <a:p/>
        </p:txBody>
      </p:sp>
      <p:sp>
        <p:nvSpPr>
          <p:cNvPr id="18" name="Google Shape;18;p3"/>
          <p:cNvSpPr txBox="1"/>
          <p:nvPr>
            <p:ph idx="2" type="body"/>
          </p:nvPr>
        </p:nvSpPr>
        <p:spPr>
          <a:xfrm>
            <a:off x="802039" y="13732772"/>
            <a:ext cx="9550148" cy="63070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788"/>
              </a:spcBef>
              <a:spcAft>
                <a:spcPts val="0"/>
              </a:spcAft>
              <a:buSzPts val="4000"/>
              <a:buNone/>
              <a:defRPr sz="40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SzPts val="4000"/>
              <a:buNone/>
              <a:defRPr sz="4000"/>
            </a:lvl2pPr>
            <a:lvl3pPr indent="-228600" lvl="2" marL="1371600" algn="l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SzPts val="4000"/>
              <a:buNone/>
              <a:defRPr sz="4000"/>
            </a:lvl3pPr>
            <a:lvl4pPr indent="-228600" lvl="3" marL="1828800" algn="l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SzPts val="4000"/>
              <a:buNone/>
              <a:defRPr sz="4000"/>
            </a:lvl4pPr>
            <a:lvl5pPr indent="-228600" lvl="4" marL="2286000" algn="l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SzPts val="4000"/>
              <a:buNone/>
              <a:defRPr sz="4000"/>
            </a:lvl5pPr>
            <a:lvl6pPr indent="-342900" lvl="5" marL="27432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3" type="body"/>
          </p:nvPr>
        </p:nvSpPr>
        <p:spPr>
          <a:xfrm>
            <a:off x="11019090" y="13732772"/>
            <a:ext cx="9550148" cy="63070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788"/>
              </a:spcBef>
              <a:spcAft>
                <a:spcPts val="0"/>
              </a:spcAft>
              <a:buSzPts val="4000"/>
              <a:buNone/>
              <a:defRPr sz="40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SzPts val="4000"/>
              <a:buNone/>
              <a:defRPr sz="4000"/>
            </a:lvl2pPr>
            <a:lvl3pPr indent="-228600" lvl="2" marL="1371600" algn="l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SzPts val="4000"/>
              <a:buNone/>
              <a:defRPr sz="4000"/>
            </a:lvl3pPr>
            <a:lvl4pPr indent="-228600" lvl="3" marL="1828800" algn="l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SzPts val="4000"/>
              <a:buNone/>
              <a:defRPr sz="4000"/>
            </a:lvl4pPr>
            <a:lvl5pPr indent="-228600" lvl="4" marL="2286000" algn="l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SzPts val="4000"/>
              <a:buNone/>
              <a:defRPr sz="4000"/>
            </a:lvl5pPr>
            <a:lvl6pPr indent="-342900" lvl="5" marL="27432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4" type="body"/>
          </p:nvPr>
        </p:nvSpPr>
        <p:spPr>
          <a:xfrm>
            <a:off x="837436" y="6437782"/>
            <a:ext cx="9550148" cy="637906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788"/>
              </a:spcBef>
              <a:spcAft>
                <a:spcPts val="0"/>
              </a:spcAft>
              <a:buSzPts val="4000"/>
              <a:buNone/>
              <a:defRPr sz="40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SzPts val="4000"/>
              <a:buNone/>
              <a:defRPr sz="4000"/>
            </a:lvl2pPr>
            <a:lvl3pPr indent="-228600" lvl="2" marL="1371600" algn="l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SzPts val="4000"/>
              <a:buNone/>
              <a:defRPr sz="4000"/>
            </a:lvl3pPr>
            <a:lvl4pPr indent="-228600" lvl="3" marL="1828800" algn="l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SzPts val="4000"/>
              <a:buNone/>
              <a:defRPr sz="4000"/>
            </a:lvl4pPr>
            <a:lvl5pPr indent="-228600" lvl="4" marL="2286000" algn="l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SzPts val="4000"/>
              <a:buNone/>
              <a:defRPr sz="4000"/>
            </a:lvl5pPr>
            <a:lvl6pPr indent="-342900" lvl="5" marL="27432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" name="Google Shape;21;p3"/>
          <p:cNvSpPr txBox="1"/>
          <p:nvPr>
            <p:ph idx="5" type="body"/>
          </p:nvPr>
        </p:nvSpPr>
        <p:spPr>
          <a:xfrm>
            <a:off x="11019090" y="6437782"/>
            <a:ext cx="9550148" cy="637906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788"/>
              </a:spcBef>
              <a:spcAft>
                <a:spcPts val="0"/>
              </a:spcAft>
              <a:buSzPts val="4000"/>
              <a:buNone/>
              <a:defRPr sz="40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SzPts val="4000"/>
              <a:buNone/>
              <a:defRPr sz="4000"/>
            </a:lvl2pPr>
            <a:lvl3pPr indent="-228600" lvl="2" marL="1371600" algn="l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SzPts val="4000"/>
              <a:buNone/>
              <a:defRPr sz="4000"/>
            </a:lvl3pPr>
            <a:lvl4pPr indent="-228600" lvl="3" marL="1828800" algn="l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SzPts val="4000"/>
              <a:buNone/>
              <a:defRPr sz="4000"/>
            </a:lvl4pPr>
            <a:lvl5pPr indent="-228600" lvl="4" marL="2286000" algn="l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SzPts val="4000"/>
              <a:buNone/>
              <a:defRPr sz="4000"/>
            </a:lvl5pPr>
            <a:lvl6pPr indent="-342900" lvl="5" marL="27432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" name="Google Shape;22;p3"/>
          <p:cNvSpPr txBox="1"/>
          <p:nvPr>
            <p:ph idx="6" type="body"/>
          </p:nvPr>
        </p:nvSpPr>
        <p:spPr>
          <a:xfrm>
            <a:off x="11019090" y="20955696"/>
            <a:ext cx="9550148" cy="63070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788"/>
              </a:spcBef>
              <a:spcAft>
                <a:spcPts val="0"/>
              </a:spcAft>
              <a:buSzPts val="4000"/>
              <a:buNone/>
              <a:defRPr sz="40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SzPts val="4000"/>
              <a:buNone/>
              <a:defRPr sz="4000"/>
            </a:lvl2pPr>
            <a:lvl3pPr indent="-228600" lvl="2" marL="1371600" algn="l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SzPts val="4000"/>
              <a:buNone/>
              <a:defRPr sz="4000"/>
            </a:lvl3pPr>
            <a:lvl4pPr indent="-228600" lvl="3" marL="1828800" algn="l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SzPts val="4000"/>
              <a:buNone/>
              <a:defRPr sz="4000"/>
            </a:lvl4pPr>
            <a:lvl5pPr indent="-228600" lvl="4" marL="2286000" algn="l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SzPts val="4000"/>
              <a:buNone/>
              <a:defRPr sz="4000"/>
            </a:lvl5pPr>
            <a:lvl6pPr indent="-342900" lvl="5" marL="27432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7" type="body"/>
          </p:nvPr>
        </p:nvSpPr>
        <p:spPr>
          <a:xfrm>
            <a:off x="837435" y="20955696"/>
            <a:ext cx="9550148" cy="63070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788"/>
              </a:spcBef>
              <a:spcAft>
                <a:spcPts val="0"/>
              </a:spcAft>
              <a:buSzPts val="4000"/>
              <a:buNone/>
              <a:defRPr sz="40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SzPts val="4000"/>
              <a:buNone/>
              <a:defRPr sz="4000"/>
            </a:lvl2pPr>
            <a:lvl3pPr indent="-228600" lvl="2" marL="1371600" algn="l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SzPts val="4000"/>
              <a:buNone/>
              <a:defRPr sz="4000"/>
            </a:lvl3pPr>
            <a:lvl4pPr indent="-228600" lvl="3" marL="1828800" algn="l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SzPts val="4000"/>
              <a:buNone/>
              <a:defRPr sz="4000"/>
            </a:lvl4pPr>
            <a:lvl5pPr indent="-228600" lvl="4" marL="2286000" algn="l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SzPts val="4000"/>
              <a:buNone/>
              <a:defRPr sz="4000"/>
            </a:lvl5pPr>
            <a:lvl6pPr indent="-342900" lvl="5" marL="27432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3"/>
          <p:cNvSpPr/>
          <p:nvPr>
            <p:ph idx="8" type="pic"/>
          </p:nvPr>
        </p:nvSpPr>
        <p:spPr>
          <a:xfrm>
            <a:off x="16527828" y="27978254"/>
            <a:ext cx="4027883" cy="1517123"/>
          </a:xfrm>
          <a:prstGeom prst="rect">
            <a:avLst/>
          </a:prstGeom>
          <a:noFill/>
          <a:ln>
            <a:noFill/>
          </a:ln>
        </p:spPr>
      </p:sp>
      <p:pic>
        <p:nvPicPr>
          <p:cNvPr id="25" name="Google Shape;25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447267" y="28065785"/>
            <a:ext cx="5261483" cy="136863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oogle Shape;26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93772" y="27978254"/>
            <a:ext cx="4565379" cy="1814227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3"/>
          <p:cNvSpPr txBox="1"/>
          <p:nvPr>
            <p:ph idx="9" type="body"/>
          </p:nvPr>
        </p:nvSpPr>
        <p:spPr>
          <a:xfrm>
            <a:off x="782638" y="4668838"/>
            <a:ext cx="13077825" cy="7461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571500" lvl="0" marL="457200" algn="l">
              <a:lnSpc>
                <a:spcPct val="100000"/>
              </a:lnSpc>
              <a:spcBef>
                <a:spcPts val="788"/>
              </a:spcBef>
              <a:spcAft>
                <a:spcPts val="0"/>
              </a:spcAft>
              <a:buSzPts val="5400"/>
              <a:buChar char="›"/>
              <a:defRPr>
                <a:solidFill>
                  <a:schemeClr val="lt1"/>
                </a:solidFill>
              </a:defRPr>
            </a:lvl1pPr>
            <a:lvl2pPr indent="-571500" lvl="1" marL="914400" algn="l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SzPts val="5400"/>
              <a:buChar char="›"/>
              <a:defRPr>
                <a:solidFill>
                  <a:schemeClr val="lt1"/>
                </a:solidFill>
              </a:defRPr>
            </a:lvl2pPr>
            <a:lvl3pPr indent="-571500" lvl="2" marL="1371600" algn="l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SzPts val="5400"/>
              <a:buChar char="›"/>
              <a:defRPr>
                <a:solidFill>
                  <a:schemeClr val="lt1"/>
                </a:solidFill>
              </a:defRPr>
            </a:lvl3pPr>
            <a:lvl4pPr indent="-571500" lvl="3" marL="1828800" algn="l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SzPts val="5400"/>
              <a:buChar char="›"/>
              <a:defRPr>
                <a:solidFill>
                  <a:schemeClr val="lt1"/>
                </a:solidFill>
              </a:defRPr>
            </a:lvl4pPr>
            <a:lvl5pPr indent="-571500" lvl="4" marL="2286000" algn="l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SzPts val="5400"/>
              <a:buChar char="›"/>
              <a:defRPr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VL_lys blå oppsett 2 ENG">
  <p:cSld name="HVL_lys blå oppsett 2 ENG">
    <p:bg>
      <p:bgPr>
        <a:solidFill>
          <a:schemeClr val="lt1"/>
        </a:solidFill>
      </p:bgPr>
    </p:bg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4"/>
          <p:cNvSpPr/>
          <p:nvPr>
            <p:ph idx="2" type="pic"/>
          </p:nvPr>
        </p:nvSpPr>
        <p:spPr>
          <a:xfrm>
            <a:off x="16527828" y="27978254"/>
            <a:ext cx="4027883" cy="1517123"/>
          </a:xfrm>
          <a:prstGeom prst="rect">
            <a:avLst/>
          </a:prstGeom>
          <a:noFill/>
          <a:ln>
            <a:noFill/>
          </a:ln>
        </p:spPr>
      </p:sp>
      <p:pic>
        <p:nvPicPr>
          <p:cNvPr id="139" name="Google Shape;139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414837" y="28028170"/>
            <a:ext cx="4895654" cy="1406249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14"/>
          <p:cNvSpPr txBox="1"/>
          <p:nvPr>
            <p:ph type="ctrTitle"/>
          </p:nvPr>
        </p:nvSpPr>
        <p:spPr>
          <a:xfrm>
            <a:off x="837435" y="1671015"/>
            <a:ext cx="15690393" cy="150706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Arial"/>
              <a:buNone/>
              <a:defRPr b="0" i="0" sz="6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41" name="Google Shape;141;p14"/>
          <p:cNvSpPr txBox="1"/>
          <p:nvPr>
            <p:ph idx="1" type="subTitle"/>
          </p:nvPr>
        </p:nvSpPr>
        <p:spPr>
          <a:xfrm>
            <a:off x="837436" y="3568067"/>
            <a:ext cx="15655080" cy="79542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788"/>
              </a:spcBef>
              <a:spcAft>
                <a:spcPts val="0"/>
              </a:spcAft>
              <a:buSzPts val="4000"/>
              <a:buNone/>
              <a:defRPr sz="40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SzPts val="1575"/>
              <a:buNone/>
              <a:defRPr sz="1575"/>
            </a:lvl2pPr>
            <a:lvl3pPr lvl="2" algn="ctr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SzPts val="1418"/>
              <a:buNone/>
              <a:defRPr sz="1418"/>
            </a:lvl3pPr>
            <a:lvl4pPr lvl="3" algn="ctr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SzPts val="1260"/>
              <a:buNone/>
              <a:defRPr sz="1260"/>
            </a:lvl4pPr>
            <a:lvl5pPr lvl="4" algn="ctr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SzPts val="1260"/>
              <a:buNone/>
              <a:defRPr sz="1260"/>
            </a:lvl5pPr>
            <a:lvl6pPr lvl="5" algn="ctr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260"/>
              <a:buNone/>
              <a:defRPr sz="1260"/>
            </a:lvl6pPr>
            <a:lvl7pPr lvl="6" algn="ctr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260"/>
              <a:buNone/>
              <a:defRPr sz="1260"/>
            </a:lvl7pPr>
            <a:lvl8pPr lvl="7" algn="ctr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260"/>
              <a:buNone/>
              <a:defRPr sz="1260"/>
            </a:lvl8pPr>
            <a:lvl9pPr lvl="8" algn="ctr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260"/>
              <a:buNone/>
              <a:defRPr sz="1260"/>
            </a:lvl9pPr>
          </a:lstStyle>
          <a:p/>
        </p:txBody>
      </p:sp>
      <p:sp>
        <p:nvSpPr>
          <p:cNvPr id="142" name="Google Shape;142;p14"/>
          <p:cNvSpPr txBox="1"/>
          <p:nvPr>
            <p:ph idx="3" type="body"/>
          </p:nvPr>
        </p:nvSpPr>
        <p:spPr>
          <a:xfrm>
            <a:off x="802039" y="14066807"/>
            <a:ext cx="9550148" cy="63070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788"/>
              </a:spcBef>
              <a:spcAft>
                <a:spcPts val="0"/>
              </a:spcAft>
              <a:buSzPts val="4000"/>
              <a:buNone/>
              <a:defRPr sz="4000"/>
            </a:lvl1pPr>
            <a:lvl2pPr indent="-228600" lvl="1" marL="914400" algn="l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SzPts val="4000"/>
              <a:buNone/>
              <a:defRPr sz="4000"/>
            </a:lvl2pPr>
            <a:lvl3pPr indent="-228600" lvl="2" marL="1371600" algn="l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SzPts val="4000"/>
              <a:buNone/>
              <a:defRPr sz="4000"/>
            </a:lvl3pPr>
            <a:lvl4pPr indent="-228600" lvl="3" marL="1828800" algn="l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SzPts val="4000"/>
              <a:buNone/>
              <a:defRPr sz="4000"/>
            </a:lvl4pPr>
            <a:lvl5pPr indent="-228600" lvl="4" marL="2286000" algn="l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SzPts val="4000"/>
              <a:buNone/>
              <a:defRPr sz="4000"/>
            </a:lvl5pPr>
            <a:lvl6pPr indent="-342900" lvl="5" marL="27432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3" name="Google Shape;143;p14"/>
          <p:cNvSpPr txBox="1"/>
          <p:nvPr>
            <p:ph idx="4" type="body"/>
          </p:nvPr>
        </p:nvSpPr>
        <p:spPr>
          <a:xfrm>
            <a:off x="11019090" y="14066859"/>
            <a:ext cx="9550148" cy="63070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788"/>
              </a:spcBef>
              <a:spcAft>
                <a:spcPts val="0"/>
              </a:spcAft>
              <a:buSzPts val="4000"/>
              <a:buNone/>
              <a:defRPr sz="4000"/>
            </a:lvl1pPr>
            <a:lvl2pPr indent="-228600" lvl="1" marL="914400" algn="l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SzPts val="4000"/>
              <a:buNone/>
              <a:defRPr sz="4000"/>
            </a:lvl2pPr>
            <a:lvl3pPr indent="-228600" lvl="2" marL="1371600" algn="l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SzPts val="4000"/>
              <a:buNone/>
              <a:defRPr sz="4000"/>
            </a:lvl3pPr>
            <a:lvl4pPr indent="-228600" lvl="3" marL="1828800" algn="l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SzPts val="4000"/>
              <a:buNone/>
              <a:defRPr sz="4000"/>
            </a:lvl4pPr>
            <a:lvl5pPr indent="-228600" lvl="4" marL="2286000" algn="l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SzPts val="4000"/>
              <a:buNone/>
              <a:defRPr sz="4000"/>
            </a:lvl5pPr>
            <a:lvl6pPr indent="-342900" lvl="5" marL="27432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4" name="Google Shape;144;p14"/>
          <p:cNvSpPr txBox="1"/>
          <p:nvPr>
            <p:ph idx="5" type="body"/>
          </p:nvPr>
        </p:nvSpPr>
        <p:spPr>
          <a:xfrm>
            <a:off x="837436" y="7105851"/>
            <a:ext cx="9550148" cy="637906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788"/>
              </a:spcBef>
              <a:spcAft>
                <a:spcPts val="0"/>
              </a:spcAft>
              <a:buSzPts val="4000"/>
              <a:buNone/>
              <a:defRPr sz="4000"/>
            </a:lvl1pPr>
            <a:lvl2pPr indent="-228600" lvl="1" marL="914400" algn="l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SzPts val="4000"/>
              <a:buNone/>
              <a:defRPr sz="4000"/>
            </a:lvl2pPr>
            <a:lvl3pPr indent="-228600" lvl="2" marL="1371600" algn="l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SzPts val="4000"/>
              <a:buNone/>
              <a:defRPr sz="4000"/>
            </a:lvl3pPr>
            <a:lvl4pPr indent="-228600" lvl="3" marL="1828800" algn="l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SzPts val="4000"/>
              <a:buNone/>
              <a:defRPr sz="4000"/>
            </a:lvl4pPr>
            <a:lvl5pPr indent="-228600" lvl="4" marL="2286000" algn="l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SzPts val="4000"/>
              <a:buNone/>
              <a:defRPr sz="4000"/>
            </a:lvl5pPr>
            <a:lvl6pPr indent="-342900" lvl="5" marL="27432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5" name="Google Shape;145;p14"/>
          <p:cNvSpPr txBox="1"/>
          <p:nvPr>
            <p:ph idx="6" type="body"/>
          </p:nvPr>
        </p:nvSpPr>
        <p:spPr>
          <a:xfrm>
            <a:off x="11019090" y="7105956"/>
            <a:ext cx="9550148" cy="637906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788"/>
              </a:spcBef>
              <a:spcAft>
                <a:spcPts val="0"/>
              </a:spcAft>
              <a:buSzPts val="4000"/>
              <a:buNone/>
              <a:defRPr sz="4000"/>
            </a:lvl1pPr>
            <a:lvl2pPr indent="-228600" lvl="1" marL="914400" algn="l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SzPts val="4000"/>
              <a:buNone/>
              <a:defRPr sz="4000"/>
            </a:lvl2pPr>
            <a:lvl3pPr indent="-228600" lvl="2" marL="1371600" algn="l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SzPts val="4000"/>
              <a:buNone/>
              <a:defRPr sz="4000"/>
            </a:lvl3pPr>
            <a:lvl4pPr indent="-228600" lvl="3" marL="1828800" algn="l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SzPts val="4000"/>
              <a:buNone/>
              <a:defRPr sz="4000"/>
            </a:lvl4pPr>
            <a:lvl5pPr indent="-228600" lvl="4" marL="2286000" algn="l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SzPts val="4000"/>
              <a:buNone/>
              <a:defRPr sz="4000"/>
            </a:lvl5pPr>
            <a:lvl6pPr indent="-342900" lvl="5" marL="27432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6" name="Google Shape;146;p14"/>
          <p:cNvSpPr txBox="1"/>
          <p:nvPr>
            <p:ph idx="7" type="body"/>
          </p:nvPr>
        </p:nvSpPr>
        <p:spPr>
          <a:xfrm>
            <a:off x="11019090" y="20955696"/>
            <a:ext cx="9550148" cy="63070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788"/>
              </a:spcBef>
              <a:spcAft>
                <a:spcPts val="0"/>
              </a:spcAft>
              <a:buSzPts val="4000"/>
              <a:buNone/>
              <a:defRPr sz="4000"/>
            </a:lvl1pPr>
            <a:lvl2pPr indent="-228600" lvl="1" marL="914400" algn="l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SzPts val="4000"/>
              <a:buNone/>
              <a:defRPr sz="4000"/>
            </a:lvl2pPr>
            <a:lvl3pPr indent="-228600" lvl="2" marL="1371600" algn="l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SzPts val="4000"/>
              <a:buNone/>
              <a:defRPr sz="4000"/>
            </a:lvl3pPr>
            <a:lvl4pPr indent="-228600" lvl="3" marL="1828800" algn="l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SzPts val="4000"/>
              <a:buNone/>
              <a:defRPr sz="4000"/>
            </a:lvl4pPr>
            <a:lvl5pPr indent="-228600" lvl="4" marL="2286000" algn="l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SzPts val="4000"/>
              <a:buNone/>
              <a:defRPr sz="4000"/>
            </a:lvl5pPr>
            <a:lvl6pPr indent="-342900" lvl="5" marL="27432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7" name="Google Shape;147;p14"/>
          <p:cNvSpPr txBox="1"/>
          <p:nvPr>
            <p:ph idx="8" type="body"/>
          </p:nvPr>
        </p:nvSpPr>
        <p:spPr>
          <a:xfrm>
            <a:off x="837435" y="20955696"/>
            <a:ext cx="9550148" cy="63070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788"/>
              </a:spcBef>
              <a:spcAft>
                <a:spcPts val="0"/>
              </a:spcAft>
              <a:buSzPts val="4000"/>
              <a:buNone/>
              <a:defRPr sz="4000"/>
            </a:lvl1pPr>
            <a:lvl2pPr indent="-228600" lvl="1" marL="914400" algn="l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SzPts val="4000"/>
              <a:buNone/>
              <a:defRPr sz="4000"/>
            </a:lvl2pPr>
            <a:lvl3pPr indent="-228600" lvl="2" marL="1371600" algn="l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SzPts val="4000"/>
              <a:buNone/>
              <a:defRPr sz="4000"/>
            </a:lvl3pPr>
            <a:lvl4pPr indent="-228600" lvl="3" marL="1828800" algn="l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SzPts val="4000"/>
              <a:buNone/>
              <a:defRPr sz="4000"/>
            </a:lvl4pPr>
            <a:lvl5pPr indent="-228600" lvl="4" marL="2286000" algn="l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SzPts val="4000"/>
              <a:buNone/>
              <a:defRPr sz="4000"/>
            </a:lvl5pPr>
            <a:lvl6pPr indent="-342900" lvl="5" marL="27432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8" name="Google Shape;148;p14"/>
          <p:cNvSpPr txBox="1"/>
          <p:nvPr>
            <p:ph idx="9" type="body"/>
          </p:nvPr>
        </p:nvSpPr>
        <p:spPr>
          <a:xfrm>
            <a:off x="837436" y="5994400"/>
            <a:ext cx="19786600" cy="8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788"/>
              </a:spcBef>
              <a:spcAft>
                <a:spcPts val="0"/>
              </a:spcAft>
              <a:buSzPts val="2800"/>
              <a:buNone/>
              <a:defRPr sz="2800"/>
            </a:lvl1pPr>
            <a:lvl2pPr indent="-342900" lvl="1" marL="914400" algn="l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SzPts val="1800"/>
              <a:buChar char="›"/>
              <a:defRPr/>
            </a:lvl2pPr>
            <a:lvl3pPr indent="-342900" lvl="2" marL="1371600" algn="l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SzPts val="1800"/>
              <a:buChar char="›"/>
              <a:defRPr/>
            </a:lvl3pPr>
            <a:lvl4pPr indent="-342900" lvl="3" marL="1828800" algn="l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SzPts val="1800"/>
              <a:buChar char="›"/>
              <a:defRPr/>
            </a:lvl4pPr>
            <a:lvl5pPr indent="-342900" lvl="4" marL="2286000" algn="l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SzPts val="1800"/>
              <a:buChar char="›"/>
              <a:defRPr/>
            </a:lvl5pPr>
            <a:lvl6pPr indent="-342900" lvl="5" marL="27432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49" name="Google Shape;149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93772" y="27978254"/>
            <a:ext cx="4565379" cy="1814227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14"/>
          <p:cNvSpPr txBox="1"/>
          <p:nvPr>
            <p:ph idx="13" type="body"/>
          </p:nvPr>
        </p:nvSpPr>
        <p:spPr>
          <a:xfrm>
            <a:off x="782638" y="4668838"/>
            <a:ext cx="13077825" cy="7461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571500" lvl="0" marL="457200" algn="l">
              <a:lnSpc>
                <a:spcPct val="100000"/>
              </a:lnSpc>
              <a:spcBef>
                <a:spcPts val="788"/>
              </a:spcBef>
              <a:spcAft>
                <a:spcPts val="0"/>
              </a:spcAft>
              <a:buSzPts val="5400"/>
              <a:buChar char="›"/>
              <a:defRPr>
                <a:solidFill>
                  <a:schemeClr val="lt1"/>
                </a:solidFill>
              </a:defRPr>
            </a:lvl1pPr>
            <a:lvl2pPr indent="-571500" lvl="1" marL="914400" algn="l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SzPts val="5400"/>
              <a:buChar char="›"/>
              <a:defRPr>
                <a:solidFill>
                  <a:schemeClr val="lt1"/>
                </a:solidFill>
              </a:defRPr>
            </a:lvl2pPr>
            <a:lvl3pPr indent="-571500" lvl="2" marL="1371600" algn="l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SzPts val="5400"/>
              <a:buChar char="›"/>
              <a:defRPr>
                <a:solidFill>
                  <a:schemeClr val="lt1"/>
                </a:solidFill>
              </a:defRPr>
            </a:lvl3pPr>
            <a:lvl4pPr indent="-571500" lvl="3" marL="1828800" algn="l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SzPts val="5400"/>
              <a:buChar char="›"/>
              <a:defRPr>
                <a:solidFill>
                  <a:schemeClr val="lt1"/>
                </a:solidFill>
              </a:defRPr>
            </a:lvl4pPr>
            <a:lvl5pPr indent="-571500" lvl="4" marL="2286000" algn="l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SzPts val="5400"/>
              <a:buChar char="›"/>
              <a:defRPr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VL_lys blå opsett ENG">
  <p:cSld name="HVL_lys blå opsett ENG">
    <p:bg>
      <p:bgPr>
        <a:solidFill>
          <a:schemeClr val="accent1"/>
        </a:solidFill>
      </p:bgPr>
    </p:bg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5"/>
          <p:cNvSpPr/>
          <p:nvPr>
            <p:ph idx="2" type="pic"/>
          </p:nvPr>
        </p:nvSpPr>
        <p:spPr>
          <a:xfrm>
            <a:off x="16527828" y="27978254"/>
            <a:ext cx="4027883" cy="1517123"/>
          </a:xfrm>
          <a:prstGeom prst="rect">
            <a:avLst/>
          </a:prstGeom>
          <a:noFill/>
          <a:ln>
            <a:noFill/>
          </a:ln>
        </p:spPr>
      </p:sp>
      <p:pic>
        <p:nvPicPr>
          <p:cNvPr id="153" name="Google Shape;153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330199" y="27830608"/>
            <a:ext cx="6263653" cy="1801372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15"/>
          <p:cNvSpPr txBox="1"/>
          <p:nvPr>
            <p:ph type="ctrTitle"/>
          </p:nvPr>
        </p:nvSpPr>
        <p:spPr>
          <a:xfrm>
            <a:off x="814388" y="1620130"/>
            <a:ext cx="13792551" cy="150706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Arial"/>
              <a:buNone/>
              <a:defRPr b="0" i="0" sz="6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55" name="Google Shape;155;p15"/>
          <p:cNvSpPr txBox="1"/>
          <p:nvPr>
            <p:ph idx="1" type="subTitle"/>
          </p:nvPr>
        </p:nvSpPr>
        <p:spPr>
          <a:xfrm>
            <a:off x="814389" y="3517182"/>
            <a:ext cx="13761510" cy="79542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788"/>
              </a:spcBef>
              <a:spcAft>
                <a:spcPts val="0"/>
              </a:spcAft>
              <a:buSzPts val="4000"/>
              <a:buNone/>
              <a:defRPr sz="40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SzPts val="1575"/>
              <a:buNone/>
              <a:defRPr sz="1575"/>
            </a:lvl2pPr>
            <a:lvl3pPr lvl="2" algn="ctr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SzPts val="1418"/>
              <a:buNone/>
              <a:defRPr sz="1418"/>
            </a:lvl3pPr>
            <a:lvl4pPr lvl="3" algn="ctr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SzPts val="1260"/>
              <a:buNone/>
              <a:defRPr sz="1260"/>
            </a:lvl4pPr>
            <a:lvl5pPr lvl="4" algn="ctr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SzPts val="1260"/>
              <a:buNone/>
              <a:defRPr sz="1260"/>
            </a:lvl5pPr>
            <a:lvl6pPr lvl="5" algn="ctr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lt1"/>
              </a:buClr>
              <a:buSzPts val="1260"/>
              <a:buNone/>
              <a:defRPr sz="1260"/>
            </a:lvl6pPr>
            <a:lvl7pPr lvl="6" algn="ctr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lt1"/>
              </a:buClr>
              <a:buSzPts val="1260"/>
              <a:buNone/>
              <a:defRPr sz="1260"/>
            </a:lvl7pPr>
            <a:lvl8pPr lvl="7" algn="ctr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lt1"/>
              </a:buClr>
              <a:buSzPts val="1260"/>
              <a:buNone/>
              <a:defRPr sz="1260"/>
            </a:lvl8pPr>
            <a:lvl9pPr lvl="8" algn="ctr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lt1"/>
              </a:buClr>
              <a:buSzPts val="1260"/>
              <a:buNone/>
              <a:defRPr sz="1260"/>
            </a:lvl9pPr>
          </a:lstStyle>
          <a:p/>
        </p:txBody>
      </p:sp>
      <p:sp>
        <p:nvSpPr>
          <p:cNvPr id="156" name="Google Shape;156;p15"/>
          <p:cNvSpPr txBox="1"/>
          <p:nvPr>
            <p:ph idx="3" type="body"/>
          </p:nvPr>
        </p:nvSpPr>
        <p:spPr>
          <a:xfrm>
            <a:off x="814388" y="14071600"/>
            <a:ext cx="9550148" cy="657997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788"/>
              </a:spcBef>
              <a:spcAft>
                <a:spcPts val="0"/>
              </a:spcAft>
              <a:buSzPts val="4000"/>
              <a:buNone/>
              <a:defRPr sz="40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SzPts val="4000"/>
              <a:buNone/>
              <a:defRPr sz="4000"/>
            </a:lvl2pPr>
            <a:lvl3pPr indent="-228600" lvl="2" marL="1371600" algn="l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SzPts val="4000"/>
              <a:buNone/>
              <a:defRPr sz="4000"/>
            </a:lvl3pPr>
            <a:lvl4pPr indent="-228600" lvl="3" marL="1828800" algn="l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SzPts val="4000"/>
              <a:buNone/>
              <a:defRPr sz="4000"/>
            </a:lvl4pPr>
            <a:lvl5pPr indent="-228600" lvl="4" marL="2286000" algn="l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SzPts val="4000"/>
              <a:buNone/>
              <a:defRPr sz="4000"/>
            </a:lvl5pPr>
            <a:lvl6pPr indent="-342900" lvl="5" marL="27432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7" name="Google Shape;157;p15"/>
          <p:cNvSpPr txBox="1"/>
          <p:nvPr>
            <p:ph idx="4" type="body"/>
          </p:nvPr>
        </p:nvSpPr>
        <p:spPr>
          <a:xfrm>
            <a:off x="814388" y="21041551"/>
            <a:ext cx="19754850" cy="65467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788"/>
              </a:spcBef>
              <a:spcAft>
                <a:spcPts val="0"/>
              </a:spcAft>
              <a:buSzPts val="4000"/>
              <a:buNone/>
              <a:defRPr sz="40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SzPts val="4000"/>
              <a:buNone/>
              <a:defRPr sz="4000"/>
            </a:lvl2pPr>
            <a:lvl3pPr indent="-228600" lvl="2" marL="1371600" algn="l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SzPts val="4000"/>
              <a:buNone/>
              <a:defRPr sz="4000"/>
            </a:lvl3pPr>
            <a:lvl4pPr indent="-228600" lvl="3" marL="1828800" algn="l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SzPts val="4000"/>
              <a:buNone/>
              <a:defRPr sz="4000"/>
            </a:lvl4pPr>
            <a:lvl5pPr indent="-228600" lvl="4" marL="2286000" algn="l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SzPts val="4000"/>
              <a:buNone/>
              <a:defRPr sz="4000"/>
            </a:lvl5pPr>
            <a:lvl6pPr indent="-342900" lvl="5" marL="27432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8" name="Google Shape;158;p15"/>
          <p:cNvSpPr txBox="1"/>
          <p:nvPr>
            <p:ph idx="5" type="body"/>
          </p:nvPr>
        </p:nvSpPr>
        <p:spPr>
          <a:xfrm>
            <a:off x="11019089" y="14071600"/>
            <a:ext cx="9550148" cy="657997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788"/>
              </a:spcBef>
              <a:spcAft>
                <a:spcPts val="0"/>
              </a:spcAft>
              <a:buSzPts val="4000"/>
              <a:buNone/>
              <a:defRPr sz="40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SzPts val="4000"/>
              <a:buNone/>
              <a:defRPr sz="4000"/>
            </a:lvl2pPr>
            <a:lvl3pPr indent="-228600" lvl="2" marL="1371600" algn="l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SzPts val="4000"/>
              <a:buNone/>
              <a:defRPr sz="4000"/>
            </a:lvl3pPr>
            <a:lvl4pPr indent="-228600" lvl="3" marL="1828800" algn="l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SzPts val="4000"/>
              <a:buNone/>
              <a:defRPr sz="4000"/>
            </a:lvl4pPr>
            <a:lvl5pPr indent="-228600" lvl="4" marL="2286000" algn="l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SzPts val="4000"/>
              <a:buNone/>
              <a:defRPr sz="4000"/>
            </a:lvl5pPr>
            <a:lvl6pPr indent="-342900" lvl="5" marL="27432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9" name="Google Shape;159;p15"/>
          <p:cNvSpPr txBox="1"/>
          <p:nvPr>
            <p:ph idx="6" type="body"/>
          </p:nvPr>
        </p:nvSpPr>
        <p:spPr>
          <a:xfrm>
            <a:off x="814388" y="6282268"/>
            <a:ext cx="19754850" cy="728081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788"/>
              </a:spcBef>
              <a:spcAft>
                <a:spcPts val="0"/>
              </a:spcAft>
              <a:buSzPts val="4000"/>
              <a:buNone/>
              <a:defRPr sz="40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SzPts val="4000"/>
              <a:buNone/>
              <a:defRPr sz="4000"/>
            </a:lvl2pPr>
            <a:lvl3pPr indent="-228600" lvl="2" marL="1371600" algn="l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SzPts val="4000"/>
              <a:buNone/>
              <a:defRPr sz="4000"/>
            </a:lvl3pPr>
            <a:lvl4pPr indent="-228600" lvl="3" marL="1828800" algn="l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SzPts val="4000"/>
              <a:buNone/>
              <a:defRPr sz="4000"/>
            </a:lvl4pPr>
            <a:lvl5pPr indent="-228600" lvl="4" marL="2286000" algn="l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SzPts val="4000"/>
              <a:buNone/>
              <a:defRPr sz="4000"/>
            </a:lvl5pPr>
            <a:lvl6pPr indent="-342900" lvl="5" marL="27432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60" name="Google Shape;160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93772" y="27978254"/>
            <a:ext cx="4565379" cy="1814227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15"/>
          <p:cNvSpPr txBox="1"/>
          <p:nvPr>
            <p:ph idx="7" type="body"/>
          </p:nvPr>
        </p:nvSpPr>
        <p:spPr>
          <a:xfrm>
            <a:off x="782638" y="4668838"/>
            <a:ext cx="13077825" cy="7461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571500" lvl="0" marL="457200" algn="l">
              <a:lnSpc>
                <a:spcPct val="100000"/>
              </a:lnSpc>
              <a:spcBef>
                <a:spcPts val="788"/>
              </a:spcBef>
              <a:spcAft>
                <a:spcPts val="0"/>
              </a:spcAft>
              <a:buSzPts val="5400"/>
              <a:buChar char="›"/>
              <a:defRPr>
                <a:solidFill>
                  <a:schemeClr val="lt1"/>
                </a:solidFill>
              </a:defRPr>
            </a:lvl1pPr>
            <a:lvl2pPr indent="-571500" lvl="1" marL="914400" algn="l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SzPts val="5400"/>
              <a:buChar char="›"/>
              <a:defRPr>
                <a:solidFill>
                  <a:schemeClr val="dk1"/>
                </a:solidFill>
              </a:defRPr>
            </a:lvl2pPr>
            <a:lvl3pPr indent="-571500" lvl="2" marL="1371600" algn="l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SzPts val="5400"/>
              <a:buChar char="›"/>
              <a:defRPr>
                <a:solidFill>
                  <a:schemeClr val="dk1"/>
                </a:solidFill>
              </a:defRPr>
            </a:lvl3pPr>
            <a:lvl4pPr indent="-571500" lvl="3" marL="1828800" algn="l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SzPts val="5400"/>
              <a:buChar char="›"/>
              <a:defRPr>
                <a:solidFill>
                  <a:schemeClr val="dk1"/>
                </a:solidFill>
              </a:defRPr>
            </a:lvl4pPr>
            <a:lvl5pPr indent="-571500" lvl="4" marL="2286000" algn="l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SzPts val="5400"/>
              <a:buChar char="›"/>
              <a:defRPr>
                <a:solidFill>
                  <a:schemeClr val="dk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VL_lys blå oppsett ENG">
  <p:cSld name="HVL_lys blå oppsett ENG">
    <p:bg>
      <p:bgPr>
        <a:solidFill>
          <a:schemeClr val="accent1"/>
        </a:solidFill>
      </p:bgPr>
    </p:bg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6"/>
          <p:cNvSpPr/>
          <p:nvPr>
            <p:ph idx="2" type="pic"/>
          </p:nvPr>
        </p:nvSpPr>
        <p:spPr>
          <a:xfrm>
            <a:off x="16527828" y="27978254"/>
            <a:ext cx="4027883" cy="1517123"/>
          </a:xfrm>
          <a:prstGeom prst="rect">
            <a:avLst/>
          </a:prstGeom>
          <a:noFill/>
          <a:ln>
            <a:noFill/>
          </a:ln>
        </p:spPr>
      </p:sp>
      <p:pic>
        <p:nvPicPr>
          <p:cNvPr id="164" name="Google Shape;164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330199" y="27830608"/>
            <a:ext cx="6263653" cy="1801372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16"/>
          <p:cNvSpPr txBox="1"/>
          <p:nvPr>
            <p:ph type="ctrTitle"/>
          </p:nvPr>
        </p:nvSpPr>
        <p:spPr>
          <a:xfrm>
            <a:off x="837435" y="1671015"/>
            <a:ext cx="15690393" cy="150706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Arial"/>
              <a:buNone/>
              <a:defRPr b="0" i="0" sz="6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66" name="Google Shape;166;p16"/>
          <p:cNvSpPr txBox="1"/>
          <p:nvPr>
            <p:ph idx="1" type="subTitle"/>
          </p:nvPr>
        </p:nvSpPr>
        <p:spPr>
          <a:xfrm>
            <a:off x="837436" y="3568067"/>
            <a:ext cx="15655080" cy="79542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788"/>
              </a:spcBef>
              <a:spcAft>
                <a:spcPts val="0"/>
              </a:spcAft>
              <a:buSzPts val="4000"/>
              <a:buNone/>
              <a:defRPr sz="40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SzPts val="1575"/>
              <a:buNone/>
              <a:defRPr sz="1575"/>
            </a:lvl2pPr>
            <a:lvl3pPr lvl="2" algn="ctr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SzPts val="1418"/>
              <a:buNone/>
              <a:defRPr sz="1418"/>
            </a:lvl3pPr>
            <a:lvl4pPr lvl="3" algn="ctr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SzPts val="1260"/>
              <a:buNone/>
              <a:defRPr sz="1260"/>
            </a:lvl4pPr>
            <a:lvl5pPr lvl="4" algn="ctr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SzPts val="1260"/>
              <a:buNone/>
              <a:defRPr sz="1260"/>
            </a:lvl5pPr>
            <a:lvl6pPr lvl="5" algn="ctr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lt1"/>
              </a:buClr>
              <a:buSzPts val="1260"/>
              <a:buNone/>
              <a:defRPr sz="1260"/>
            </a:lvl6pPr>
            <a:lvl7pPr lvl="6" algn="ctr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lt1"/>
              </a:buClr>
              <a:buSzPts val="1260"/>
              <a:buNone/>
              <a:defRPr sz="1260"/>
            </a:lvl7pPr>
            <a:lvl8pPr lvl="7" algn="ctr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lt1"/>
              </a:buClr>
              <a:buSzPts val="1260"/>
              <a:buNone/>
              <a:defRPr sz="1260"/>
            </a:lvl8pPr>
            <a:lvl9pPr lvl="8" algn="ctr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lt1"/>
              </a:buClr>
              <a:buSzPts val="1260"/>
              <a:buNone/>
              <a:defRPr sz="1260"/>
            </a:lvl9pPr>
          </a:lstStyle>
          <a:p/>
        </p:txBody>
      </p:sp>
      <p:sp>
        <p:nvSpPr>
          <p:cNvPr id="167" name="Google Shape;167;p16"/>
          <p:cNvSpPr txBox="1"/>
          <p:nvPr>
            <p:ph idx="3" type="body"/>
          </p:nvPr>
        </p:nvSpPr>
        <p:spPr>
          <a:xfrm>
            <a:off x="802039" y="13732772"/>
            <a:ext cx="9550148" cy="63070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788"/>
              </a:spcBef>
              <a:spcAft>
                <a:spcPts val="0"/>
              </a:spcAft>
              <a:buSzPts val="4000"/>
              <a:buNone/>
              <a:defRPr sz="40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SzPts val="4000"/>
              <a:buNone/>
              <a:defRPr sz="4000"/>
            </a:lvl2pPr>
            <a:lvl3pPr indent="-228600" lvl="2" marL="1371600" algn="l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SzPts val="4000"/>
              <a:buNone/>
              <a:defRPr sz="4000"/>
            </a:lvl3pPr>
            <a:lvl4pPr indent="-228600" lvl="3" marL="1828800" algn="l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SzPts val="4000"/>
              <a:buNone/>
              <a:defRPr sz="4000"/>
            </a:lvl4pPr>
            <a:lvl5pPr indent="-228600" lvl="4" marL="2286000" algn="l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SzPts val="4000"/>
              <a:buNone/>
              <a:defRPr sz="4000"/>
            </a:lvl5pPr>
            <a:lvl6pPr indent="-342900" lvl="5" marL="27432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8" name="Google Shape;168;p16"/>
          <p:cNvSpPr txBox="1"/>
          <p:nvPr>
            <p:ph idx="4" type="body"/>
          </p:nvPr>
        </p:nvSpPr>
        <p:spPr>
          <a:xfrm>
            <a:off x="11019090" y="13732772"/>
            <a:ext cx="9550148" cy="63070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788"/>
              </a:spcBef>
              <a:spcAft>
                <a:spcPts val="0"/>
              </a:spcAft>
              <a:buSzPts val="4000"/>
              <a:buNone/>
              <a:defRPr sz="40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SzPts val="4000"/>
              <a:buNone/>
              <a:defRPr sz="4000"/>
            </a:lvl2pPr>
            <a:lvl3pPr indent="-228600" lvl="2" marL="1371600" algn="l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SzPts val="4000"/>
              <a:buNone/>
              <a:defRPr sz="4000"/>
            </a:lvl3pPr>
            <a:lvl4pPr indent="-228600" lvl="3" marL="1828800" algn="l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SzPts val="4000"/>
              <a:buNone/>
              <a:defRPr sz="4000"/>
            </a:lvl4pPr>
            <a:lvl5pPr indent="-228600" lvl="4" marL="2286000" algn="l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SzPts val="4000"/>
              <a:buNone/>
              <a:defRPr sz="4000"/>
            </a:lvl5pPr>
            <a:lvl6pPr indent="-342900" lvl="5" marL="27432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9" name="Google Shape;169;p16"/>
          <p:cNvSpPr txBox="1"/>
          <p:nvPr>
            <p:ph idx="5" type="body"/>
          </p:nvPr>
        </p:nvSpPr>
        <p:spPr>
          <a:xfrm>
            <a:off x="837436" y="6437782"/>
            <a:ext cx="9550148" cy="637906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788"/>
              </a:spcBef>
              <a:spcAft>
                <a:spcPts val="0"/>
              </a:spcAft>
              <a:buSzPts val="4000"/>
              <a:buNone/>
              <a:defRPr sz="40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SzPts val="4000"/>
              <a:buNone/>
              <a:defRPr sz="4000"/>
            </a:lvl2pPr>
            <a:lvl3pPr indent="-228600" lvl="2" marL="1371600" algn="l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SzPts val="4000"/>
              <a:buNone/>
              <a:defRPr sz="4000"/>
            </a:lvl3pPr>
            <a:lvl4pPr indent="-228600" lvl="3" marL="1828800" algn="l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SzPts val="4000"/>
              <a:buNone/>
              <a:defRPr sz="4000"/>
            </a:lvl4pPr>
            <a:lvl5pPr indent="-228600" lvl="4" marL="2286000" algn="l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SzPts val="4000"/>
              <a:buNone/>
              <a:defRPr sz="4000"/>
            </a:lvl5pPr>
            <a:lvl6pPr indent="-342900" lvl="5" marL="27432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0" name="Google Shape;170;p16"/>
          <p:cNvSpPr txBox="1"/>
          <p:nvPr>
            <p:ph idx="6" type="body"/>
          </p:nvPr>
        </p:nvSpPr>
        <p:spPr>
          <a:xfrm>
            <a:off x="11019090" y="6437782"/>
            <a:ext cx="9550148" cy="637906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788"/>
              </a:spcBef>
              <a:spcAft>
                <a:spcPts val="0"/>
              </a:spcAft>
              <a:buSzPts val="4000"/>
              <a:buNone/>
              <a:defRPr sz="40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SzPts val="4000"/>
              <a:buNone/>
              <a:defRPr sz="4000"/>
            </a:lvl2pPr>
            <a:lvl3pPr indent="-228600" lvl="2" marL="1371600" algn="l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SzPts val="4000"/>
              <a:buNone/>
              <a:defRPr sz="4000"/>
            </a:lvl3pPr>
            <a:lvl4pPr indent="-228600" lvl="3" marL="1828800" algn="l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SzPts val="4000"/>
              <a:buNone/>
              <a:defRPr sz="4000"/>
            </a:lvl4pPr>
            <a:lvl5pPr indent="-228600" lvl="4" marL="2286000" algn="l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SzPts val="4000"/>
              <a:buNone/>
              <a:defRPr sz="4000"/>
            </a:lvl5pPr>
            <a:lvl6pPr indent="-342900" lvl="5" marL="27432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1" name="Google Shape;171;p16"/>
          <p:cNvSpPr txBox="1"/>
          <p:nvPr>
            <p:ph idx="7" type="body"/>
          </p:nvPr>
        </p:nvSpPr>
        <p:spPr>
          <a:xfrm>
            <a:off x="11019090" y="20955696"/>
            <a:ext cx="9550148" cy="63070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788"/>
              </a:spcBef>
              <a:spcAft>
                <a:spcPts val="0"/>
              </a:spcAft>
              <a:buSzPts val="4000"/>
              <a:buNone/>
              <a:defRPr sz="40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SzPts val="4000"/>
              <a:buNone/>
              <a:defRPr sz="4000"/>
            </a:lvl2pPr>
            <a:lvl3pPr indent="-228600" lvl="2" marL="1371600" algn="l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SzPts val="4000"/>
              <a:buNone/>
              <a:defRPr sz="4000"/>
            </a:lvl3pPr>
            <a:lvl4pPr indent="-228600" lvl="3" marL="1828800" algn="l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SzPts val="4000"/>
              <a:buNone/>
              <a:defRPr sz="4000"/>
            </a:lvl4pPr>
            <a:lvl5pPr indent="-228600" lvl="4" marL="2286000" algn="l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SzPts val="4000"/>
              <a:buNone/>
              <a:defRPr sz="4000"/>
            </a:lvl5pPr>
            <a:lvl6pPr indent="-342900" lvl="5" marL="27432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2" name="Google Shape;172;p16"/>
          <p:cNvSpPr txBox="1"/>
          <p:nvPr>
            <p:ph idx="8" type="body"/>
          </p:nvPr>
        </p:nvSpPr>
        <p:spPr>
          <a:xfrm>
            <a:off x="837435" y="20955696"/>
            <a:ext cx="9550148" cy="63070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788"/>
              </a:spcBef>
              <a:spcAft>
                <a:spcPts val="0"/>
              </a:spcAft>
              <a:buSzPts val="4000"/>
              <a:buNone/>
              <a:defRPr sz="40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SzPts val="4000"/>
              <a:buNone/>
              <a:defRPr sz="4000"/>
            </a:lvl2pPr>
            <a:lvl3pPr indent="-228600" lvl="2" marL="1371600" algn="l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SzPts val="4000"/>
              <a:buNone/>
              <a:defRPr sz="4000"/>
            </a:lvl3pPr>
            <a:lvl4pPr indent="-228600" lvl="3" marL="1828800" algn="l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SzPts val="4000"/>
              <a:buNone/>
              <a:defRPr sz="4000"/>
            </a:lvl4pPr>
            <a:lvl5pPr indent="-228600" lvl="4" marL="2286000" algn="l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SzPts val="4000"/>
              <a:buNone/>
              <a:defRPr sz="4000"/>
            </a:lvl5pPr>
            <a:lvl6pPr indent="-342900" lvl="5" marL="27432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73" name="Google Shape;173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93772" y="27978254"/>
            <a:ext cx="4565379" cy="1814227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16"/>
          <p:cNvSpPr txBox="1"/>
          <p:nvPr>
            <p:ph idx="9" type="body"/>
          </p:nvPr>
        </p:nvSpPr>
        <p:spPr>
          <a:xfrm>
            <a:off x="782638" y="4668838"/>
            <a:ext cx="13077825" cy="7461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571500" lvl="0" marL="457200" algn="l">
              <a:lnSpc>
                <a:spcPct val="100000"/>
              </a:lnSpc>
              <a:spcBef>
                <a:spcPts val="788"/>
              </a:spcBef>
              <a:spcAft>
                <a:spcPts val="0"/>
              </a:spcAft>
              <a:buSzPts val="5400"/>
              <a:buChar char="›"/>
              <a:defRPr>
                <a:solidFill>
                  <a:schemeClr val="lt1"/>
                </a:solidFill>
              </a:defRPr>
            </a:lvl1pPr>
            <a:lvl2pPr indent="-571500" lvl="1" marL="914400" algn="l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SzPts val="5400"/>
              <a:buChar char="›"/>
              <a:defRPr>
                <a:solidFill>
                  <a:schemeClr val="dk1"/>
                </a:solidFill>
              </a:defRPr>
            </a:lvl2pPr>
            <a:lvl3pPr indent="-571500" lvl="2" marL="1371600" algn="l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SzPts val="5400"/>
              <a:buChar char="›"/>
              <a:defRPr>
                <a:solidFill>
                  <a:schemeClr val="dk1"/>
                </a:solidFill>
              </a:defRPr>
            </a:lvl3pPr>
            <a:lvl4pPr indent="-571500" lvl="3" marL="1828800" algn="l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SzPts val="5400"/>
              <a:buChar char="›"/>
              <a:defRPr>
                <a:solidFill>
                  <a:schemeClr val="dk1"/>
                </a:solidFill>
              </a:defRPr>
            </a:lvl4pPr>
            <a:lvl5pPr indent="-571500" lvl="4" marL="2286000" algn="l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SzPts val="5400"/>
              <a:buChar char="›"/>
              <a:defRPr>
                <a:solidFill>
                  <a:schemeClr val="dk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VL_mørk blå oppsett 1 ENG">
  <p:cSld name="HVL_mørk blå oppsett 1 ENG">
    <p:bg>
      <p:bgPr>
        <a:solidFill>
          <a:schemeClr val="lt1"/>
        </a:solidFill>
      </p:bgPr>
    </p:bg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8"/>
          <p:cNvSpPr/>
          <p:nvPr>
            <p:ph idx="2" type="pic"/>
          </p:nvPr>
        </p:nvSpPr>
        <p:spPr>
          <a:xfrm>
            <a:off x="16527828" y="27978254"/>
            <a:ext cx="4027883" cy="1517123"/>
          </a:xfrm>
          <a:prstGeom prst="rect">
            <a:avLst/>
          </a:prstGeom>
          <a:noFill/>
          <a:ln>
            <a:noFill/>
          </a:ln>
        </p:spPr>
      </p:sp>
      <p:sp>
        <p:nvSpPr>
          <p:cNvPr id="183" name="Google Shape;183;p18"/>
          <p:cNvSpPr txBox="1"/>
          <p:nvPr>
            <p:ph type="ctrTitle"/>
          </p:nvPr>
        </p:nvSpPr>
        <p:spPr>
          <a:xfrm>
            <a:off x="783162" y="1759052"/>
            <a:ext cx="15997771" cy="150706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Arial"/>
              <a:buNone/>
              <a:defRPr b="0" i="0" sz="6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84" name="Google Shape;184;p18"/>
          <p:cNvSpPr txBox="1"/>
          <p:nvPr>
            <p:ph idx="1" type="subTitle"/>
          </p:nvPr>
        </p:nvSpPr>
        <p:spPr>
          <a:xfrm>
            <a:off x="783162" y="3656104"/>
            <a:ext cx="15961767" cy="79542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788"/>
              </a:spcBef>
              <a:spcAft>
                <a:spcPts val="0"/>
              </a:spcAft>
              <a:buSzPts val="4000"/>
              <a:buNone/>
              <a:defRPr sz="40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SzPts val="1575"/>
              <a:buNone/>
              <a:defRPr sz="1575"/>
            </a:lvl2pPr>
            <a:lvl3pPr lvl="2" algn="ctr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SzPts val="1418"/>
              <a:buNone/>
              <a:defRPr sz="1418"/>
            </a:lvl3pPr>
            <a:lvl4pPr lvl="3" algn="ctr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SzPts val="1260"/>
              <a:buNone/>
              <a:defRPr sz="1260"/>
            </a:lvl4pPr>
            <a:lvl5pPr lvl="4" algn="ctr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SzPts val="1260"/>
              <a:buNone/>
              <a:defRPr sz="1260"/>
            </a:lvl5pPr>
            <a:lvl6pPr lvl="5" algn="ctr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260"/>
              <a:buNone/>
              <a:defRPr sz="1260"/>
            </a:lvl6pPr>
            <a:lvl7pPr lvl="6" algn="ctr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260"/>
              <a:buNone/>
              <a:defRPr sz="1260"/>
            </a:lvl7pPr>
            <a:lvl8pPr lvl="7" algn="ctr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260"/>
              <a:buNone/>
              <a:defRPr sz="1260"/>
            </a:lvl8pPr>
            <a:lvl9pPr lvl="8" algn="ctr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260"/>
              <a:buNone/>
              <a:defRPr sz="1260"/>
            </a:lvl9pPr>
          </a:lstStyle>
          <a:p/>
        </p:txBody>
      </p:sp>
      <p:sp>
        <p:nvSpPr>
          <p:cNvPr id="185" name="Google Shape;185;p18"/>
          <p:cNvSpPr txBox="1"/>
          <p:nvPr>
            <p:ph idx="3" type="body"/>
          </p:nvPr>
        </p:nvSpPr>
        <p:spPr>
          <a:xfrm>
            <a:off x="814388" y="13478933"/>
            <a:ext cx="9254419" cy="71726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788"/>
              </a:spcBef>
              <a:spcAft>
                <a:spcPts val="0"/>
              </a:spcAft>
              <a:buSzPts val="4000"/>
              <a:buNone/>
              <a:defRPr sz="4000"/>
            </a:lvl1pPr>
            <a:lvl2pPr indent="-228600" lvl="1" marL="914400" algn="l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SzPts val="4000"/>
              <a:buNone/>
              <a:defRPr sz="4000"/>
            </a:lvl2pPr>
            <a:lvl3pPr indent="-228600" lvl="2" marL="1371600" algn="l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SzPts val="4000"/>
              <a:buNone/>
              <a:defRPr sz="4000"/>
            </a:lvl3pPr>
            <a:lvl4pPr indent="-228600" lvl="3" marL="1828800" algn="l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SzPts val="4000"/>
              <a:buNone/>
              <a:defRPr sz="4000"/>
            </a:lvl4pPr>
            <a:lvl5pPr indent="-228600" lvl="4" marL="2286000" algn="l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SzPts val="4000"/>
              <a:buNone/>
              <a:defRPr sz="4000"/>
            </a:lvl5pPr>
            <a:lvl6pPr indent="-342900" lvl="5" marL="27432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6" name="Google Shape;186;p18"/>
          <p:cNvSpPr txBox="1"/>
          <p:nvPr>
            <p:ph idx="4" type="body"/>
          </p:nvPr>
        </p:nvSpPr>
        <p:spPr>
          <a:xfrm>
            <a:off x="814388" y="21041551"/>
            <a:ext cx="19754850" cy="65467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788"/>
              </a:spcBef>
              <a:spcAft>
                <a:spcPts val="0"/>
              </a:spcAft>
              <a:buSzPts val="4000"/>
              <a:buNone/>
              <a:defRPr sz="4000"/>
            </a:lvl1pPr>
            <a:lvl2pPr indent="-228600" lvl="1" marL="914400" algn="l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SzPts val="4000"/>
              <a:buNone/>
              <a:defRPr sz="4000"/>
            </a:lvl2pPr>
            <a:lvl3pPr indent="-228600" lvl="2" marL="1371600" algn="l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SzPts val="4000"/>
              <a:buNone/>
              <a:defRPr sz="4000"/>
            </a:lvl3pPr>
            <a:lvl4pPr indent="-228600" lvl="3" marL="1828800" algn="l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SzPts val="4000"/>
              <a:buNone/>
              <a:defRPr sz="4000"/>
            </a:lvl4pPr>
            <a:lvl5pPr indent="-228600" lvl="4" marL="2286000" algn="l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SzPts val="4000"/>
              <a:buNone/>
              <a:defRPr sz="4000"/>
            </a:lvl5pPr>
            <a:lvl6pPr indent="-342900" lvl="5" marL="27432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7" name="Google Shape;187;p18"/>
          <p:cNvSpPr txBox="1"/>
          <p:nvPr>
            <p:ph idx="5" type="body"/>
          </p:nvPr>
        </p:nvSpPr>
        <p:spPr>
          <a:xfrm>
            <a:off x="783162" y="7179805"/>
            <a:ext cx="19754850" cy="590914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788"/>
              </a:spcBef>
              <a:spcAft>
                <a:spcPts val="0"/>
              </a:spcAft>
              <a:buSzPts val="4000"/>
              <a:buNone/>
              <a:defRPr sz="4000"/>
            </a:lvl1pPr>
            <a:lvl2pPr indent="-228600" lvl="1" marL="914400" algn="l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SzPts val="4000"/>
              <a:buNone/>
              <a:defRPr sz="4000"/>
            </a:lvl2pPr>
            <a:lvl3pPr indent="-228600" lvl="2" marL="1371600" algn="l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SzPts val="4000"/>
              <a:buNone/>
              <a:defRPr sz="4000"/>
            </a:lvl3pPr>
            <a:lvl4pPr indent="-228600" lvl="3" marL="1828800" algn="l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SzPts val="4000"/>
              <a:buNone/>
              <a:defRPr sz="4000"/>
            </a:lvl4pPr>
            <a:lvl5pPr indent="-228600" lvl="4" marL="2286000" algn="l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SzPts val="4000"/>
              <a:buNone/>
              <a:defRPr sz="4000"/>
            </a:lvl5pPr>
            <a:lvl6pPr indent="-342900" lvl="5" marL="27432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8" name="Google Shape;188;p18"/>
          <p:cNvSpPr txBox="1"/>
          <p:nvPr>
            <p:ph idx="6" type="body"/>
          </p:nvPr>
        </p:nvSpPr>
        <p:spPr>
          <a:xfrm>
            <a:off x="11301292" y="13478934"/>
            <a:ext cx="9254419" cy="71726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788"/>
              </a:spcBef>
              <a:spcAft>
                <a:spcPts val="0"/>
              </a:spcAft>
              <a:buSzPts val="4000"/>
              <a:buNone/>
              <a:defRPr sz="4000"/>
            </a:lvl1pPr>
            <a:lvl2pPr indent="-228600" lvl="1" marL="914400" algn="l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SzPts val="4000"/>
              <a:buNone/>
              <a:defRPr sz="4000"/>
            </a:lvl2pPr>
            <a:lvl3pPr indent="-228600" lvl="2" marL="1371600" algn="l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SzPts val="4000"/>
              <a:buNone/>
              <a:defRPr sz="4000"/>
            </a:lvl3pPr>
            <a:lvl4pPr indent="-228600" lvl="3" marL="1828800" algn="l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SzPts val="4000"/>
              <a:buNone/>
              <a:defRPr sz="4000"/>
            </a:lvl4pPr>
            <a:lvl5pPr indent="-228600" lvl="4" marL="2286000" algn="l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SzPts val="4000"/>
              <a:buNone/>
              <a:defRPr sz="4000"/>
            </a:lvl5pPr>
            <a:lvl6pPr indent="-342900" lvl="5" marL="27432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89" name="Google Shape;189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414837" y="28028170"/>
            <a:ext cx="4895654" cy="1406249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18"/>
          <p:cNvSpPr txBox="1"/>
          <p:nvPr>
            <p:ph idx="7" type="body"/>
          </p:nvPr>
        </p:nvSpPr>
        <p:spPr>
          <a:xfrm>
            <a:off x="783162" y="6079065"/>
            <a:ext cx="19786600" cy="8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788"/>
              </a:spcBef>
              <a:spcAft>
                <a:spcPts val="0"/>
              </a:spcAft>
              <a:buSzPts val="2800"/>
              <a:buNone/>
              <a:defRPr sz="2800"/>
            </a:lvl1pPr>
            <a:lvl2pPr indent="-342900" lvl="1" marL="914400" algn="l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SzPts val="1800"/>
              <a:buChar char="›"/>
              <a:defRPr/>
            </a:lvl2pPr>
            <a:lvl3pPr indent="-342900" lvl="2" marL="1371600" algn="l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SzPts val="1800"/>
              <a:buChar char="›"/>
              <a:defRPr/>
            </a:lvl3pPr>
            <a:lvl4pPr indent="-342900" lvl="3" marL="1828800" algn="l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SzPts val="1800"/>
              <a:buChar char="›"/>
              <a:defRPr/>
            </a:lvl4pPr>
            <a:lvl5pPr indent="-342900" lvl="4" marL="2286000" algn="l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SzPts val="1800"/>
              <a:buChar char="›"/>
              <a:defRPr/>
            </a:lvl5pPr>
            <a:lvl6pPr indent="-342900" lvl="5" marL="27432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91" name="Google Shape;191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93772" y="27978254"/>
            <a:ext cx="4565379" cy="1814227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18"/>
          <p:cNvSpPr txBox="1"/>
          <p:nvPr>
            <p:ph idx="8" type="body"/>
          </p:nvPr>
        </p:nvSpPr>
        <p:spPr>
          <a:xfrm>
            <a:off x="782638" y="4668838"/>
            <a:ext cx="13077825" cy="7461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571500" lvl="0" marL="457200" algn="l">
              <a:lnSpc>
                <a:spcPct val="100000"/>
              </a:lnSpc>
              <a:spcBef>
                <a:spcPts val="788"/>
              </a:spcBef>
              <a:spcAft>
                <a:spcPts val="0"/>
              </a:spcAft>
              <a:buSzPts val="5400"/>
              <a:buChar char="›"/>
              <a:defRPr>
                <a:solidFill>
                  <a:schemeClr val="lt1"/>
                </a:solidFill>
              </a:defRPr>
            </a:lvl1pPr>
            <a:lvl2pPr indent="-571500" lvl="1" marL="914400" algn="l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SzPts val="5400"/>
              <a:buChar char="›"/>
              <a:defRPr>
                <a:solidFill>
                  <a:schemeClr val="lt1"/>
                </a:solidFill>
              </a:defRPr>
            </a:lvl2pPr>
            <a:lvl3pPr indent="-571500" lvl="2" marL="1371600" algn="l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SzPts val="5400"/>
              <a:buChar char="›"/>
              <a:defRPr>
                <a:solidFill>
                  <a:schemeClr val="lt1"/>
                </a:solidFill>
              </a:defRPr>
            </a:lvl3pPr>
            <a:lvl4pPr indent="-571500" lvl="3" marL="1828800" algn="l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SzPts val="5400"/>
              <a:buChar char="›"/>
              <a:defRPr>
                <a:solidFill>
                  <a:schemeClr val="lt1"/>
                </a:solidFill>
              </a:defRPr>
            </a:lvl4pPr>
            <a:lvl5pPr indent="-571500" lvl="4" marL="2286000" algn="l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SzPts val="5400"/>
              <a:buChar char="›"/>
              <a:defRPr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VL_mørk blå oppsett 2 ENG">
  <p:cSld name="HVL_mørk blå oppsett 2 ENG">
    <p:bg>
      <p:bgPr>
        <a:solidFill>
          <a:schemeClr val="lt1"/>
        </a:solidFill>
      </p:bgPr>
    </p:bg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9"/>
          <p:cNvSpPr/>
          <p:nvPr>
            <p:ph idx="2" type="pic"/>
          </p:nvPr>
        </p:nvSpPr>
        <p:spPr>
          <a:xfrm>
            <a:off x="16527828" y="27978254"/>
            <a:ext cx="4027883" cy="1517123"/>
          </a:xfrm>
          <a:prstGeom prst="rect">
            <a:avLst/>
          </a:prstGeom>
          <a:noFill/>
          <a:ln>
            <a:noFill/>
          </a:ln>
        </p:spPr>
      </p:sp>
      <p:sp>
        <p:nvSpPr>
          <p:cNvPr id="195" name="Google Shape;195;p19"/>
          <p:cNvSpPr/>
          <p:nvPr>
            <p:ph idx="3" type="pic"/>
          </p:nvPr>
        </p:nvSpPr>
        <p:spPr>
          <a:xfrm>
            <a:off x="8373642" y="27978254"/>
            <a:ext cx="4027883" cy="1517123"/>
          </a:xfrm>
          <a:prstGeom prst="rect">
            <a:avLst/>
          </a:prstGeom>
          <a:noFill/>
          <a:ln>
            <a:noFill/>
          </a:ln>
        </p:spPr>
      </p:sp>
      <p:sp>
        <p:nvSpPr>
          <p:cNvPr id="196" name="Google Shape;196;p19"/>
          <p:cNvSpPr txBox="1"/>
          <p:nvPr>
            <p:ph type="ctrTitle"/>
          </p:nvPr>
        </p:nvSpPr>
        <p:spPr>
          <a:xfrm>
            <a:off x="837435" y="1671015"/>
            <a:ext cx="15690393" cy="150706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Arial"/>
              <a:buNone/>
              <a:defRPr b="0" i="0" sz="6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97" name="Google Shape;197;p19"/>
          <p:cNvSpPr txBox="1"/>
          <p:nvPr>
            <p:ph idx="1" type="subTitle"/>
          </p:nvPr>
        </p:nvSpPr>
        <p:spPr>
          <a:xfrm>
            <a:off x="837436" y="3568067"/>
            <a:ext cx="15655080" cy="79542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788"/>
              </a:spcBef>
              <a:spcAft>
                <a:spcPts val="0"/>
              </a:spcAft>
              <a:buSzPts val="4000"/>
              <a:buNone/>
              <a:defRPr sz="40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SzPts val="1575"/>
              <a:buNone/>
              <a:defRPr sz="1575"/>
            </a:lvl2pPr>
            <a:lvl3pPr lvl="2" algn="ctr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SzPts val="1418"/>
              <a:buNone/>
              <a:defRPr sz="1418"/>
            </a:lvl3pPr>
            <a:lvl4pPr lvl="3" algn="ctr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SzPts val="1260"/>
              <a:buNone/>
              <a:defRPr sz="1260"/>
            </a:lvl4pPr>
            <a:lvl5pPr lvl="4" algn="ctr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SzPts val="1260"/>
              <a:buNone/>
              <a:defRPr sz="1260"/>
            </a:lvl5pPr>
            <a:lvl6pPr lvl="5" algn="ctr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260"/>
              <a:buNone/>
              <a:defRPr sz="1260"/>
            </a:lvl6pPr>
            <a:lvl7pPr lvl="6" algn="ctr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260"/>
              <a:buNone/>
              <a:defRPr sz="1260"/>
            </a:lvl7pPr>
            <a:lvl8pPr lvl="7" algn="ctr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260"/>
              <a:buNone/>
              <a:defRPr sz="1260"/>
            </a:lvl8pPr>
            <a:lvl9pPr lvl="8" algn="ctr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260"/>
              <a:buNone/>
              <a:defRPr sz="1260"/>
            </a:lvl9pPr>
          </a:lstStyle>
          <a:p/>
        </p:txBody>
      </p:sp>
      <p:sp>
        <p:nvSpPr>
          <p:cNvPr id="198" name="Google Shape;198;p19"/>
          <p:cNvSpPr txBox="1"/>
          <p:nvPr>
            <p:ph idx="4" type="body"/>
          </p:nvPr>
        </p:nvSpPr>
        <p:spPr>
          <a:xfrm>
            <a:off x="802039" y="14066807"/>
            <a:ext cx="9550148" cy="63070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788"/>
              </a:spcBef>
              <a:spcAft>
                <a:spcPts val="0"/>
              </a:spcAft>
              <a:buSzPts val="4000"/>
              <a:buNone/>
              <a:defRPr sz="4000"/>
            </a:lvl1pPr>
            <a:lvl2pPr indent="-228600" lvl="1" marL="914400" algn="l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SzPts val="4000"/>
              <a:buNone/>
              <a:defRPr sz="4000"/>
            </a:lvl2pPr>
            <a:lvl3pPr indent="-228600" lvl="2" marL="1371600" algn="l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SzPts val="4000"/>
              <a:buNone/>
              <a:defRPr sz="4000"/>
            </a:lvl3pPr>
            <a:lvl4pPr indent="-228600" lvl="3" marL="1828800" algn="l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SzPts val="4000"/>
              <a:buNone/>
              <a:defRPr sz="4000"/>
            </a:lvl4pPr>
            <a:lvl5pPr indent="-228600" lvl="4" marL="2286000" algn="l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SzPts val="4000"/>
              <a:buNone/>
              <a:defRPr sz="4000"/>
            </a:lvl5pPr>
            <a:lvl6pPr indent="-342900" lvl="5" marL="27432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9" name="Google Shape;199;p19"/>
          <p:cNvSpPr txBox="1"/>
          <p:nvPr>
            <p:ph idx="5" type="body"/>
          </p:nvPr>
        </p:nvSpPr>
        <p:spPr>
          <a:xfrm>
            <a:off x="11019090" y="14066807"/>
            <a:ext cx="9550148" cy="63070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788"/>
              </a:spcBef>
              <a:spcAft>
                <a:spcPts val="0"/>
              </a:spcAft>
              <a:buSzPts val="4000"/>
              <a:buNone/>
              <a:defRPr sz="4000"/>
            </a:lvl1pPr>
            <a:lvl2pPr indent="-228600" lvl="1" marL="914400" algn="l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SzPts val="4000"/>
              <a:buNone/>
              <a:defRPr sz="4000"/>
            </a:lvl2pPr>
            <a:lvl3pPr indent="-228600" lvl="2" marL="1371600" algn="l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SzPts val="4000"/>
              <a:buNone/>
              <a:defRPr sz="4000"/>
            </a:lvl3pPr>
            <a:lvl4pPr indent="-228600" lvl="3" marL="1828800" algn="l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SzPts val="4000"/>
              <a:buNone/>
              <a:defRPr sz="4000"/>
            </a:lvl4pPr>
            <a:lvl5pPr indent="-228600" lvl="4" marL="2286000" algn="l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SzPts val="4000"/>
              <a:buNone/>
              <a:defRPr sz="4000"/>
            </a:lvl5pPr>
            <a:lvl6pPr indent="-342900" lvl="5" marL="27432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0" name="Google Shape;200;p19"/>
          <p:cNvSpPr txBox="1"/>
          <p:nvPr>
            <p:ph idx="6" type="body"/>
          </p:nvPr>
        </p:nvSpPr>
        <p:spPr>
          <a:xfrm>
            <a:off x="823909" y="7105851"/>
            <a:ext cx="9550148" cy="637906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788"/>
              </a:spcBef>
              <a:spcAft>
                <a:spcPts val="0"/>
              </a:spcAft>
              <a:buSzPts val="4000"/>
              <a:buNone/>
              <a:defRPr sz="4000"/>
            </a:lvl1pPr>
            <a:lvl2pPr indent="-228600" lvl="1" marL="914400" algn="l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SzPts val="4000"/>
              <a:buNone/>
              <a:defRPr sz="4000"/>
            </a:lvl2pPr>
            <a:lvl3pPr indent="-228600" lvl="2" marL="1371600" algn="l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SzPts val="4000"/>
              <a:buNone/>
              <a:defRPr sz="4000"/>
            </a:lvl3pPr>
            <a:lvl4pPr indent="-228600" lvl="3" marL="1828800" algn="l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SzPts val="4000"/>
              <a:buNone/>
              <a:defRPr sz="4000"/>
            </a:lvl4pPr>
            <a:lvl5pPr indent="-228600" lvl="4" marL="2286000" algn="l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SzPts val="4000"/>
              <a:buNone/>
              <a:defRPr sz="4000"/>
            </a:lvl5pPr>
            <a:lvl6pPr indent="-342900" lvl="5" marL="27432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1" name="Google Shape;201;p19"/>
          <p:cNvSpPr txBox="1"/>
          <p:nvPr>
            <p:ph idx="7" type="body"/>
          </p:nvPr>
        </p:nvSpPr>
        <p:spPr>
          <a:xfrm>
            <a:off x="11005563" y="7105851"/>
            <a:ext cx="9550148" cy="637906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788"/>
              </a:spcBef>
              <a:spcAft>
                <a:spcPts val="0"/>
              </a:spcAft>
              <a:buSzPts val="4000"/>
              <a:buNone/>
              <a:defRPr sz="4000"/>
            </a:lvl1pPr>
            <a:lvl2pPr indent="-228600" lvl="1" marL="914400" algn="l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SzPts val="4000"/>
              <a:buNone/>
              <a:defRPr sz="4000"/>
            </a:lvl2pPr>
            <a:lvl3pPr indent="-228600" lvl="2" marL="1371600" algn="l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SzPts val="4000"/>
              <a:buNone/>
              <a:defRPr sz="4000"/>
            </a:lvl3pPr>
            <a:lvl4pPr indent="-228600" lvl="3" marL="1828800" algn="l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SzPts val="4000"/>
              <a:buNone/>
              <a:defRPr sz="4000"/>
            </a:lvl4pPr>
            <a:lvl5pPr indent="-228600" lvl="4" marL="2286000" algn="l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SzPts val="4000"/>
              <a:buNone/>
              <a:defRPr sz="4000"/>
            </a:lvl5pPr>
            <a:lvl6pPr indent="-342900" lvl="5" marL="27432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2" name="Google Shape;202;p19"/>
          <p:cNvSpPr txBox="1"/>
          <p:nvPr>
            <p:ph idx="8" type="body"/>
          </p:nvPr>
        </p:nvSpPr>
        <p:spPr>
          <a:xfrm>
            <a:off x="11019090" y="20955696"/>
            <a:ext cx="9550148" cy="63070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788"/>
              </a:spcBef>
              <a:spcAft>
                <a:spcPts val="0"/>
              </a:spcAft>
              <a:buSzPts val="4000"/>
              <a:buNone/>
              <a:defRPr sz="4000"/>
            </a:lvl1pPr>
            <a:lvl2pPr indent="-228600" lvl="1" marL="914400" algn="l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SzPts val="4000"/>
              <a:buNone/>
              <a:defRPr sz="4000"/>
            </a:lvl2pPr>
            <a:lvl3pPr indent="-228600" lvl="2" marL="1371600" algn="l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SzPts val="4000"/>
              <a:buNone/>
              <a:defRPr sz="4000"/>
            </a:lvl3pPr>
            <a:lvl4pPr indent="-228600" lvl="3" marL="1828800" algn="l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SzPts val="4000"/>
              <a:buNone/>
              <a:defRPr sz="4000"/>
            </a:lvl4pPr>
            <a:lvl5pPr indent="-228600" lvl="4" marL="2286000" algn="l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SzPts val="4000"/>
              <a:buNone/>
              <a:defRPr sz="4000"/>
            </a:lvl5pPr>
            <a:lvl6pPr indent="-342900" lvl="5" marL="27432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3" name="Google Shape;203;p19"/>
          <p:cNvSpPr txBox="1"/>
          <p:nvPr>
            <p:ph idx="9" type="body"/>
          </p:nvPr>
        </p:nvSpPr>
        <p:spPr>
          <a:xfrm>
            <a:off x="837435" y="20955696"/>
            <a:ext cx="9550148" cy="63070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788"/>
              </a:spcBef>
              <a:spcAft>
                <a:spcPts val="0"/>
              </a:spcAft>
              <a:buSzPts val="4000"/>
              <a:buNone/>
              <a:defRPr sz="4000"/>
            </a:lvl1pPr>
            <a:lvl2pPr indent="-228600" lvl="1" marL="914400" algn="l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SzPts val="4000"/>
              <a:buNone/>
              <a:defRPr sz="4000"/>
            </a:lvl2pPr>
            <a:lvl3pPr indent="-228600" lvl="2" marL="1371600" algn="l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SzPts val="4000"/>
              <a:buNone/>
              <a:defRPr sz="4000"/>
            </a:lvl3pPr>
            <a:lvl4pPr indent="-228600" lvl="3" marL="1828800" algn="l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SzPts val="4000"/>
              <a:buNone/>
              <a:defRPr sz="4000"/>
            </a:lvl4pPr>
            <a:lvl5pPr indent="-228600" lvl="4" marL="2286000" algn="l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SzPts val="4000"/>
              <a:buNone/>
              <a:defRPr sz="4000"/>
            </a:lvl5pPr>
            <a:lvl6pPr indent="-342900" lvl="5" marL="27432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04" name="Google Shape;204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414837" y="28028170"/>
            <a:ext cx="4895654" cy="1406249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19"/>
          <p:cNvSpPr txBox="1"/>
          <p:nvPr>
            <p:ph idx="13" type="body"/>
          </p:nvPr>
        </p:nvSpPr>
        <p:spPr>
          <a:xfrm>
            <a:off x="783162" y="6045199"/>
            <a:ext cx="19786600" cy="8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788"/>
              </a:spcBef>
              <a:spcAft>
                <a:spcPts val="0"/>
              </a:spcAft>
              <a:buSzPts val="2800"/>
              <a:buNone/>
              <a:defRPr sz="2800"/>
            </a:lvl1pPr>
            <a:lvl2pPr indent="-342900" lvl="1" marL="914400" algn="l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SzPts val="1800"/>
              <a:buChar char="›"/>
              <a:defRPr/>
            </a:lvl2pPr>
            <a:lvl3pPr indent="-342900" lvl="2" marL="1371600" algn="l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SzPts val="1800"/>
              <a:buChar char="›"/>
              <a:defRPr/>
            </a:lvl3pPr>
            <a:lvl4pPr indent="-342900" lvl="3" marL="1828800" algn="l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SzPts val="1800"/>
              <a:buChar char="›"/>
              <a:defRPr/>
            </a:lvl4pPr>
            <a:lvl5pPr indent="-342900" lvl="4" marL="2286000" algn="l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SzPts val="1800"/>
              <a:buChar char="›"/>
              <a:defRPr/>
            </a:lvl5pPr>
            <a:lvl6pPr indent="-342900" lvl="5" marL="27432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6" name="Google Shape;206;p19"/>
          <p:cNvSpPr txBox="1"/>
          <p:nvPr>
            <p:ph idx="14" type="body"/>
          </p:nvPr>
        </p:nvSpPr>
        <p:spPr>
          <a:xfrm>
            <a:off x="782638" y="4668838"/>
            <a:ext cx="13077825" cy="7461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571500" lvl="0" marL="457200" algn="l">
              <a:lnSpc>
                <a:spcPct val="100000"/>
              </a:lnSpc>
              <a:spcBef>
                <a:spcPts val="788"/>
              </a:spcBef>
              <a:spcAft>
                <a:spcPts val="0"/>
              </a:spcAft>
              <a:buSzPts val="5400"/>
              <a:buChar char="›"/>
              <a:defRPr>
                <a:solidFill>
                  <a:schemeClr val="lt1"/>
                </a:solidFill>
              </a:defRPr>
            </a:lvl1pPr>
            <a:lvl2pPr indent="-571500" lvl="1" marL="914400" algn="l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SzPts val="5400"/>
              <a:buChar char="›"/>
              <a:defRPr>
                <a:solidFill>
                  <a:schemeClr val="lt1"/>
                </a:solidFill>
              </a:defRPr>
            </a:lvl2pPr>
            <a:lvl3pPr indent="-571500" lvl="2" marL="1371600" algn="l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SzPts val="5400"/>
              <a:buChar char="›"/>
              <a:defRPr>
                <a:solidFill>
                  <a:schemeClr val="lt1"/>
                </a:solidFill>
              </a:defRPr>
            </a:lvl3pPr>
            <a:lvl4pPr indent="-571500" lvl="3" marL="1828800" algn="l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SzPts val="5400"/>
              <a:buChar char="›"/>
              <a:defRPr>
                <a:solidFill>
                  <a:schemeClr val="lt1"/>
                </a:solidFill>
              </a:defRPr>
            </a:lvl4pPr>
            <a:lvl5pPr indent="-571500" lvl="4" marL="2286000" algn="l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SzPts val="5400"/>
              <a:buChar char="›"/>
              <a:defRPr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VL_mørk blå oppsett 3 ENG">
  <p:cSld name="HVL_mørk blå oppsett 3 ENG">
    <p:bg>
      <p:bgPr>
        <a:solidFill>
          <a:schemeClr val="dk2"/>
        </a:solidFill>
      </p:bgPr>
    </p:bg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0"/>
          <p:cNvSpPr/>
          <p:nvPr>
            <p:ph idx="2" type="pic"/>
          </p:nvPr>
        </p:nvSpPr>
        <p:spPr>
          <a:xfrm>
            <a:off x="16527828" y="27978254"/>
            <a:ext cx="4027883" cy="1517123"/>
          </a:xfrm>
          <a:prstGeom prst="rect">
            <a:avLst/>
          </a:prstGeom>
          <a:noFill/>
          <a:ln>
            <a:noFill/>
          </a:ln>
        </p:spPr>
      </p:sp>
      <p:sp>
        <p:nvSpPr>
          <p:cNvPr id="209" name="Google Shape;209;p20"/>
          <p:cNvSpPr txBox="1"/>
          <p:nvPr>
            <p:ph type="ctrTitle"/>
          </p:nvPr>
        </p:nvSpPr>
        <p:spPr>
          <a:xfrm>
            <a:off x="783162" y="1759052"/>
            <a:ext cx="15997771" cy="150706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Arial"/>
              <a:buNone/>
              <a:defRPr b="0" i="0" sz="6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10" name="Google Shape;210;p20"/>
          <p:cNvSpPr txBox="1"/>
          <p:nvPr>
            <p:ph idx="1" type="subTitle"/>
          </p:nvPr>
        </p:nvSpPr>
        <p:spPr>
          <a:xfrm>
            <a:off x="783162" y="3656104"/>
            <a:ext cx="15961767" cy="79542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788"/>
              </a:spcBef>
              <a:spcAft>
                <a:spcPts val="0"/>
              </a:spcAft>
              <a:buSzPts val="4000"/>
              <a:buNone/>
              <a:defRPr sz="40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SzPts val="1575"/>
              <a:buNone/>
              <a:defRPr sz="1575"/>
            </a:lvl2pPr>
            <a:lvl3pPr lvl="2" algn="ctr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SzPts val="1418"/>
              <a:buNone/>
              <a:defRPr sz="1418"/>
            </a:lvl3pPr>
            <a:lvl4pPr lvl="3" algn="ctr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SzPts val="1260"/>
              <a:buNone/>
              <a:defRPr sz="1260"/>
            </a:lvl4pPr>
            <a:lvl5pPr lvl="4" algn="ctr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SzPts val="1260"/>
              <a:buNone/>
              <a:defRPr sz="1260"/>
            </a:lvl5pPr>
            <a:lvl6pPr lvl="5" algn="ctr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260"/>
              <a:buNone/>
              <a:defRPr sz="1260"/>
            </a:lvl6pPr>
            <a:lvl7pPr lvl="6" algn="ctr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260"/>
              <a:buNone/>
              <a:defRPr sz="1260"/>
            </a:lvl7pPr>
            <a:lvl8pPr lvl="7" algn="ctr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260"/>
              <a:buNone/>
              <a:defRPr sz="1260"/>
            </a:lvl8pPr>
            <a:lvl9pPr lvl="8" algn="ctr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260"/>
              <a:buNone/>
              <a:defRPr sz="1260"/>
            </a:lvl9pPr>
          </a:lstStyle>
          <a:p/>
        </p:txBody>
      </p:sp>
      <p:sp>
        <p:nvSpPr>
          <p:cNvPr id="211" name="Google Shape;211;p20"/>
          <p:cNvSpPr txBox="1"/>
          <p:nvPr>
            <p:ph idx="3" type="body"/>
          </p:nvPr>
        </p:nvSpPr>
        <p:spPr>
          <a:xfrm>
            <a:off x="814388" y="13478933"/>
            <a:ext cx="9254419" cy="71726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788"/>
              </a:spcBef>
              <a:spcAft>
                <a:spcPts val="0"/>
              </a:spcAft>
              <a:buSzPts val="4000"/>
              <a:buNone/>
              <a:defRPr sz="40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SzPts val="4000"/>
              <a:buNone/>
              <a:defRPr sz="4000"/>
            </a:lvl2pPr>
            <a:lvl3pPr indent="-228600" lvl="2" marL="1371600" algn="l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SzPts val="4000"/>
              <a:buNone/>
              <a:defRPr sz="4000"/>
            </a:lvl3pPr>
            <a:lvl4pPr indent="-228600" lvl="3" marL="1828800" algn="l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SzPts val="4000"/>
              <a:buNone/>
              <a:defRPr sz="4000"/>
            </a:lvl4pPr>
            <a:lvl5pPr indent="-228600" lvl="4" marL="2286000" algn="l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SzPts val="4000"/>
              <a:buNone/>
              <a:defRPr sz="4000"/>
            </a:lvl5pPr>
            <a:lvl6pPr indent="-342900" lvl="5" marL="27432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2" name="Google Shape;212;p20"/>
          <p:cNvSpPr txBox="1"/>
          <p:nvPr>
            <p:ph idx="4" type="body"/>
          </p:nvPr>
        </p:nvSpPr>
        <p:spPr>
          <a:xfrm>
            <a:off x="814388" y="21041551"/>
            <a:ext cx="19754850" cy="65467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788"/>
              </a:spcBef>
              <a:spcAft>
                <a:spcPts val="0"/>
              </a:spcAft>
              <a:buSzPts val="4000"/>
              <a:buNone/>
              <a:defRPr sz="40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SzPts val="4000"/>
              <a:buNone/>
              <a:defRPr sz="4000"/>
            </a:lvl2pPr>
            <a:lvl3pPr indent="-228600" lvl="2" marL="1371600" algn="l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SzPts val="4000"/>
              <a:buNone/>
              <a:defRPr sz="4000"/>
            </a:lvl3pPr>
            <a:lvl4pPr indent="-228600" lvl="3" marL="1828800" algn="l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SzPts val="4000"/>
              <a:buNone/>
              <a:defRPr sz="4000"/>
            </a:lvl4pPr>
            <a:lvl5pPr indent="-228600" lvl="4" marL="2286000" algn="l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SzPts val="4000"/>
              <a:buNone/>
              <a:defRPr sz="4000"/>
            </a:lvl5pPr>
            <a:lvl6pPr indent="-342900" lvl="5" marL="27432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3" name="Google Shape;213;p20"/>
          <p:cNvSpPr txBox="1"/>
          <p:nvPr>
            <p:ph idx="5" type="body"/>
          </p:nvPr>
        </p:nvSpPr>
        <p:spPr>
          <a:xfrm>
            <a:off x="783162" y="6485467"/>
            <a:ext cx="19754850" cy="66034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788"/>
              </a:spcBef>
              <a:spcAft>
                <a:spcPts val="0"/>
              </a:spcAft>
              <a:buSzPts val="4000"/>
              <a:buNone/>
              <a:defRPr sz="40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SzPts val="4000"/>
              <a:buNone/>
              <a:defRPr sz="4000"/>
            </a:lvl2pPr>
            <a:lvl3pPr indent="-228600" lvl="2" marL="1371600" algn="l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SzPts val="4000"/>
              <a:buNone/>
              <a:defRPr sz="4000"/>
            </a:lvl3pPr>
            <a:lvl4pPr indent="-228600" lvl="3" marL="1828800" algn="l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SzPts val="4000"/>
              <a:buNone/>
              <a:defRPr sz="4000"/>
            </a:lvl4pPr>
            <a:lvl5pPr indent="-228600" lvl="4" marL="2286000" algn="l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SzPts val="4000"/>
              <a:buNone/>
              <a:defRPr sz="4000"/>
            </a:lvl5pPr>
            <a:lvl6pPr indent="-342900" lvl="5" marL="27432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4" name="Google Shape;214;p20"/>
          <p:cNvSpPr txBox="1"/>
          <p:nvPr>
            <p:ph idx="6" type="body"/>
          </p:nvPr>
        </p:nvSpPr>
        <p:spPr>
          <a:xfrm>
            <a:off x="11301292" y="13478934"/>
            <a:ext cx="9254419" cy="71726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788"/>
              </a:spcBef>
              <a:spcAft>
                <a:spcPts val="0"/>
              </a:spcAft>
              <a:buSzPts val="4000"/>
              <a:buNone/>
              <a:defRPr sz="40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SzPts val="4000"/>
              <a:buNone/>
              <a:defRPr sz="4000"/>
            </a:lvl2pPr>
            <a:lvl3pPr indent="-228600" lvl="2" marL="1371600" algn="l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SzPts val="4000"/>
              <a:buNone/>
              <a:defRPr sz="4000"/>
            </a:lvl3pPr>
            <a:lvl4pPr indent="-228600" lvl="3" marL="1828800" algn="l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SzPts val="4000"/>
              <a:buNone/>
              <a:defRPr sz="4000"/>
            </a:lvl4pPr>
            <a:lvl5pPr indent="-228600" lvl="4" marL="2286000" algn="l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SzPts val="4000"/>
              <a:buNone/>
              <a:defRPr sz="4000"/>
            </a:lvl5pPr>
            <a:lvl6pPr indent="-342900" lvl="5" marL="27432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15" name="Google Shape;215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424084" y="28040424"/>
            <a:ext cx="5028583" cy="144651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93772" y="27978254"/>
            <a:ext cx="4565379" cy="1814227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20"/>
          <p:cNvSpPr txBox="1"/>
          <p:nvPr>
            <p:ph idx="7" type="body"/>
          </p:nvPr>
        </p:nvSpPr>
        <p:spPr>
          <a:xfrm>
            <a:off x="782638" y="4668838"/>
            <a:ext cx="13077825" cy="7461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571500" lvl="0" marL="457200" algn="l">
              <a:lnSpc>
                <a:spcPct val="100000"/>
              </a:lnSpc>
              <a:spcBef>
                <a:spcPts val="788"/>
              </a:spcBef>
              <a:spcAft>
                <a:spcPts val="0"/>
              </a:spcAft>
              <a:buSzPts val="5400"/>
              <a:buChar char="›"/>
              <a:defRPr>
                <a:solidFill>
                  <a:schemeClr val="lt1"/>
                </a:solidFill>
              </a:defRPr>
            </a:lvl1pPr>
            <a:lvl2pPr indent="-571500" lvl="1" marL="914400" algn="l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SzPts val="5400"/>
              <a:buChar char="›"/>
              <a:defRPr>
                <a:solidFill>
                  <a:schemeClr val="lt1"/>
                </a:solidFill>
              </a:defRPr>
            </a:lvl2pPr>
            <a:lvl3pPr indent="-571500" lvl="2" marL="1371600" algn="l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SzPts val="5400"/>
              <a:buChar char="›"/>
              <a:defRPr>
                <a:solidFill>
                  <a:schemeClr val="lt1"/>
                </a:solidFill>
              </a:defRPr>
            </a:lvl3pPr>
            <a:lvl4pPr indent="-571500" lvl="3" marL="1828800" algn="l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SzPts val="5400"/>
              <a:buChar char="›"/>
              <a:defRPr>
                <a:solidFill>
                  <a:schemeClr val="lt1"/>
                </a:solidFill>
              </a:defRPr>
            </a:lvl4pPr>
            <a:lvl5pPr indent="-571500" lvl="4" marL="2286000" algn="l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SzPts val="5400"/>
              <a:buChar char="›"/>
              <a:defRPr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VL_mørk blå oppsett 4 ENG">
  <p:cSld name="HVL_mørk blå oppsett 4 ENG">
    <p:bg>
      <p:bgPr>
        <a:solidFill>
          <a:schemeClr val="dk2"/>
        </a:solidFill>
      </p:bgPr>
    </p:bg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1"/>
          <p:cNvSpPr txBox="1"/>
          <p:nvPr>
            <p:ph type="ctrTitle"/>
          </p:nvPr>
        </p:nvSpPr>
        <p:spPr>
          <a:xfrm>
            <a:off x="837435" y="1671015"/>
            <a:ext cx="15690393" cy="150706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Arial"/>
              <a:buNone/>
              <a:defRPr b="0" i="0" sz="6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20" name="Google Shape;220;p21"/>
          <p:cNvSpPr txBox="1"/>
          <p:nvPr>
            <p:ph idx="1" type="subTitle"/>
          </p:nvPr>
        </p:nvSpPr>
        <p:spPr>
          <a:xfrm>
            <a:off x="837436" y="3568067"/>
            <a:ext cx="15655080" cy="79542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788"/>
              </a:spcBef>
              <a:spcAft>
                <a:spcPts val="0"/>
              </a:spcAft>
              <a:buSzPts val="4000"/>
              <a:buNone/>
              <a:defRPr sz="40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SzPts val="1575"/>
              <a:buNone/>
              <a:defRPr sz="1575"/>
            </a:lvl2pPr>
            <a:lvl3pPr lvl="2" algn="ctr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SzPts val="1418"/>
              <a:buNone/>
              <a:defRPr sz="1418"/>
            </a:lvl3pPr>
            <a:lvl4pPr lvl="3" algn="ctr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SzPts val="1260"/>
              <a:buNone/>
              <a:defRPr sz="1260"/>
            </a:lvl4pPr>
            <a:lvl5pPr lvl="4" algn="ctr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SzPts val="1260"/>
              <a:buNone/>
              <a:defRPr sz="1260"/>
            </a:lvl5pPr>
            <a:lvl6pPr lvl="5" algn="ctr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260"/>
              <a:buNone/>
              <a:defRPr sz="1260"/>
            </a:lvl6pPr>
            <a:lvl7pPr lvl="6" algn="ctr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260"/>
              <a:buNone/>
              <a:defRPr sz="1260"/>
            </a:lvl7pPr>
            <a:lvl8pPr lvl="7" algn="ctr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260"/>
              <a:buNone/>
              <a:defRPr sz="1260"/>
            </a:lvl8pPr>
            <a:lvl9pPr lvl="8" algn="ctr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260"/>
              <a:buNone/>
              <a:defRPr sz="1260"/>
            </a:lvl9pPr>
          </a:lstStyle>
          <a:p/>
        </p:txBody>
      </p:sp>
      <p:sp>
        <p:nvSpPr>
          <p:cNvPr id="221" name="Google Shape;221;p21"/>
          <p:cNvSpPr txBox="1"/>
          <p:nvPr>
            <p:ph idx="2" type="body"/>
          </p:nvPr>
        </p:nvSpPr>
        <p:spPr>
          <a:xfrm>
            <a:off x="802039" y="13732772"/>
            <a:ext cx="9550148" cy="63070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788"/>
              </a:spcBef>
              <a:spcAft>
                <a:spcPts val="0"/>
              </a:spcAft>
              <a:buSzPts val="4000"/>
              <a:buNone/>
              <a:defRPr sz="40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SzPts val="4000"/>
              <a:buNone/>
              <a:defRPr sz="4000"/>
            </a:lvl2pPr>
            <a:lvl3pPr indent="-228600" lvl="2" marL="1371600" algn="l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SzPts val="4000"/>
              <a:buNone/>
              <a:defRPr sz="4000"/>
            </a:lvl3pPr>
            <a:lvl4pPr indent="-228600" lvl="3" marL="1828800" algn="l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SzPts val="4000"/>
              <a:buNone/>
              <a:defRPr sz="4000"/>
            </a:lvl4pPr>
            <a:lvl5pPr indent="-228600" lvl="4" marL="2286000" algn="l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SzPts val="4000"/>
              <a:buNone/>
              <a:defRPr sz="4000"/>
            </a:lvl5pPr>
            <a:lvl6pPr indent="-342900" lvl="5" marL="27432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2" name="Google Shape;222;p21"/>
          <p:cNvSpPr txBox="1"/>
          <p:nvPr>
            <p:ph idx="3" type="body"/>
          </p:nvPr>
        </p:nvSpPr>
        <p:spPr>
          <a:xfrm>
            <a:off x="11019090" y="13732772"/>
            <a:ext cx="9550148" cy="63070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788"/>
              </a:spcBef>
              <a:spcAft>
                <a:spcPts val="0"/>
              </a:spcAft>
              <a:buSzPts val="4000"/>
              <a:buNone/>
              <a:defRPr sz="40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SzPts val="4000"/>
              <a:buNone/>
              <a:defRPr sz="4000"/>
            </a:lvl2pPr>
            <a:lvl3pPr indent="-228600" lvl="2" marL="1371600" algn="l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SzPts val="4000"/>
              <a:buNone/>
              <a:defRPr sz="4000"/>
            </a:lvl3pPr>
            <a:lvl4pPr indent="-228600" lvl="3" marL="1828800" algn="l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SzPts val="4000"/>
              <a:buNone/>
              <a:defRPr sz="4000"/>
            </a:lvl4pPr>
            <a:lvl5pPr indent="-228600" lvl="4" marL="2286000" algn="l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SzPts val="4000"/>
              <a:buNone/>
              <a:defRPr sz="4000"/>
            </a:lvl5pPr>
            <a:lvl6pPr indent="-342900" lvl="5" marL="27432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3" name="Google Shape;223;p21"/>
          <p:cNvSpPr txBox="1"/>
          <p:nvPr>
            <p:ph idx="4" type="body"/>
          </p:nvPr>
        </p:nvSpPr>
        <p:spPr>
          <a:xfrm>
            <a:off x="837436" y="6437782"/>
            <a:ext cx="9550148" cy="637906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788"/>
              </a:spcBef>
              <a:spcAft>
                <a:spcPts val="0"/>
              </a:spcAft>
              <a:buSzPts val="4000"/>
              <a:buNone/>
              <a:defRPr sz="40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SzPts val="4000"/>
              <a:buNone/>
              <a:defRPr sz="4000"/>
            </a:lvl2pPr>
            <a:lvl3pPr indent="-228600" lvl="2" marL="1371600" algn="l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SzPts val="4000"/>
              <a:buNone/>
              <a:defRPr sz="4000"/>
            </a:lvl3pPr>
            <a:lvl4pPr indent="-228600" lvl="3" marL="1828800" algn="l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SzPts val="4000"/>
              <a:buNone/>
              <a:defRPr sz="4000"/>
            </a:lvl4pPr>
            <a:lvl5pPr indent="-228600" lvl="4" marL="2286000" algn="l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SzPts val="4000"/>
              <a:buNone/>
              <a:defRPr sz="4000"/>
            </a:lvl5pPr>
            <a:lvl6pPr indent="-342900" lvl="5" marL="27432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4" name="Google Shape;224;p21"/>
          <p:cNvSpPr txBox="1"/>
          <p:nvPr>
            <p:ph idx="5" type="body"/>
          </p:nvPr>
        </p:nvSpPr>
        <p:spPr>
          <a:xfrm>
            <a:off x="11019090" y="6437782"/>
            <a:ext cx="9550148" cy="637906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788"/>
              </a:spcBef>
              <a:spcAft>
                <a:spcPts val="0"/>
              </a:spcAft>
              <a:buSzPts val="4000"/>
              <a:buNone/>
              <a:defRPr sz="40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SzPts val="4000"/>
              <a:buNone/>
              <a:defRPr sz="4000"/>
            </a:lvl2pPr>
            <a:lvl3pPr indent="-228600" lvl="2" marL="1371600" algn="l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SzPts val="4000"/>
              <a:buNone/>
              <a:defRPr sz="4000"/>
            </a:lvl3pPr>
            <a:lvl4pPr indent="-228600" lvl="3" marL="1828800" algn="l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SzPts val="4000"/>
              <a:buNone/>
              <a:defRPr sz="4000"/>
            </a:lvl4pPr>
            <a:lvl5pPr indent="-228600" lvl="4" marL="2286000" algn="l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SzPts val="4000"/>
              <a:buNone/>
              <a:defRPr sz="4000"/>
            </a:lvl5pPr>
            <a:lvl6pPr indent="-342900" lvl="5" marL="27432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5" name="Google Shape;225;p21"/>
          <p:cNvSpPr txBox="1"/>
          <p:nvPr>
            <p:ph idx="6" type="body"/>
          </p:nvPr>
        </p:nvSpPr>
        <p:spPr>
          <a:xfrm>
            <a:off x="11019090" y="20955696"/>
            <a:ext cx="9550148" cy="63070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788"/>
              </a:spcBef>
              <a:spcAft>
                <a:spcPts val="0"/>
              </a:spcAft>
              <a:buSzPts val="4000"/>
              <a:buNone/>
              <a:defRPr sz="40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SzPts val="4000"/>
              <a:buNone/>
              <a:defRPr sz="4000"/>
            </a:lvl2pPr>
            <a:lvl3pPr indent="-228600" lvl="2" marL="1371600" algn="l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SzPts val="4000"/>
              <a:buNone/>
              <a:defRPr sz="4000"/>
            </a:lvl3pPr>
            <a:lvl4pPr indent="-228600" lvl="3" marL="1828800" algn="l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SzPts val="4000"/>
              <a:buNone/>
              <a:defRPr sz="4000"/>
            </a:lvl4pPr>
            <a:lvl5pPr indent="-228600" lvl="4" marL="2286000" algn="l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SzPts val="4000"/>
              <a:buNone/>
              <a:defRPr sz="4000"/>
            </a:lvl5pPr>
            <a:lvl6pPr indent="-342900" lvl="5" marL="27432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6" name="Google Shape;226;p21"/>
          <p:cNvSpPr txBox="1"/>
          <p:nvPr>
            <p:ph idx="7" type="body"/>
          </p:nvPr>
        </p:nvSpPr>
        <p:spPr>
          <a:xfrm>
            <a:off x="837435" y="20955696"/>
            <a:ext cx="9550148" cy="63070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788"/>
              </a:spcBef>
              <a:spcAft>
                <a:spcPts val="0"/>
              </a:spcAft>
              <a:buSzPts val="4000"/>
              <a:buNone/>
              <a:defRPr sz="40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SzPts val="4000"/>
              <a:buNone/>
              <a:defRPr sz="4000"/>
            </a:lvl2pPr>
            <a:lvl3pPr indent="-228600" lvl="2" marL="1371600" algn="l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SzPts val="4000"/>
              <a:buNone/>
              <a:defRPr sz="4000"/>
            </a:lvl3pPr>
            <a:lvl4pPr indent="-228600" lvl="3" marL="1828800" algn="l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SzPts val="4000"/>
              <a:buNone/>
              <a:defRPr sz="4000"/>
            </a:lvl4pPr>
            <a:lvl5pPr indent="-228600" lvl="4" marL="2286000" algn="l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SzPts val="4000"/>
              <a:buNone/>
              <a:defRPr sz="4000"/>
            </a:lvl5pPr>
            <a:lvl6pPr indent="-342900" lvl="5" marL="27432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27" name="Google Shape;227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424084" y="28040424"/>
            <a:ext cx="5028583" cy="1446511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21"/>
          <p:cNvSpPr/>
          <p:nvPr>
            <p:ph idx="8" type="pic"/>
          </p:nvPr>
        </p:nvSpPr>
        <p:spPr>
          <a:xfrm>
            <a:off x="16527828" y="27978254"/>
            <a:ext cx="4027883" cy="1517123"/>
          </a:xfrm>
          <a:prstGeom prst="rect">
            <a:avLst/>
          </a:prstGeom>
          <a:noFill/>
          <a:ln>
            <a:noFill/>
          </a:ln>
        </p:spPr>
      </p:sp>
      <p:pic>
        <p:nvPicPr>
          <p:cNvPr id="229" name="Google Shape;229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93772" y="27978254"/>
            <a:ext cx="4565379" cy="1814227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21"/>
          <p:cNvSpPr txBox="1"/>
          <p:nvPr>
            <p:ph idx="9" type="body"/>
          </p:nvPr>
        </p:nvSpPr>
        <p:spPr>
          <a:xfrm>
            <a:off x="782638" y="4668838"/>
            <a:ext cx="13077825" cy="7461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571500" lvl="0" marL="457200" algn="l">
              <a:lnSpc>
                <a:spcPct val="100000"/>
              </a:lnSpc>
              <a:spcBef>
                <a:spcPts val="788"/>
              </a:spcBef>
              <a:spcAft>
                <a:spcPts val="0"/>
              </a:spcAft>
              <a:buSzPts val="5400"/>
              <a:buChar char="›"/>
              <a:defRPr>
                <a:solidFill>
                  <a:schemeClr val="lt1"/>
                </a:solidFill>
              </a:defRPr>
            </a:lvl1pPr>
            <a:lvl2pPr indent="-571500" lvl="1" marL="914400" algn="l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SzPts val="5400"/>
              <a:buChar char="›"/>
              <a:defRPr>
                <a:solidFill>
                  <a:schemeClr val="lt1"/>
                </a:solidFill>
              </a:defRPr>
            </a:lvl2pPr>
            <a:lvl3pPr indent="-571500" lvl="2" marL="1371600" algn="l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SzPts val="5400"/>
              <a:buChar char="›"/>
              <a:defRPr>
                <a:solidFill>
                  <a:schemeClr val="lt1"/>
                </a:solidFill>
              </a:defRPr>
            </a:lvl3pPr>
            <a:lvl4pPr indent="-571500" lvl="3" marL="1828800" algn="l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SzPts val="5400"/>
              <a:buChar char="›"/>
              <a:defRPr>
                <a:solidFill>
                  <a:schemeClr val="lt1"/>
                </a:solidFill>
              </a:defRPr>
            </a:lvl4pPr>
            <a:lvl5pPr indent="-571500" lvl="4" marL="2286000" algn="l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SzPts val="5400"/>
              <a:buChar char="›"/>
              <a:defRPr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VL_mørk blå oppsett 1">
  <p:cSld name="HVL_mørk blå oppsett 1">
    <p:bg>
      <p:bgPr>
        <a:solidFill>
          <a:schemeClr val="lt1"/>
        </a:solidFill>
      </p:bgPr>
    </p:bg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"/>
          <p:cNvSpPr/>
          <p:nvPr>
            <p:ph idx="2" type="pic"/>
          </p:nvPr>
        </p:nvSpPr>
        <p:spPr>
          <a:xfrm>
            <a:off x="16527828" y="27978254"/>
            <a:ext cx="4027883" cy="1517123"/>
          </a:xfrm>
          <a:prstGeom prst="rect">
            <a:avLst/>
          </a:prstGeom>
          <a:noFill/>
          <a:ln>
            <a:noFill/>
          </a:ln>
        </p:spPr>
      </p:sp>
      <p:sp>
        <p:nvSpPr>
          <p:cNvPr id="30" name="Google Shape;30;p4"/>
          <p:cNvSpPr txBox="1"/>
          <p:nvPr>
            <p:ph type="ctrTitle"/>
          </p:nvPr>
        </p:nvSpPr>
        <p:spPr>
          <a:xfrm>
            <a:off x="783162" y="1759052"/>
            <a:ext cx="15997771" cy="150706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Arial"/>
              <a:buNone/>
              <a:defRPr b="0" i="0" sz="6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1" name="Google Shape;31;p4"/>
          <p:cNvSpPr txBox="1"/>
          <p:nvPr>
            <p:ph idx="1" type="subTitle"/>
          </p:nvPr>
        </p:nvSpPr>
        <p:spPr>
          <a:xfrm>
            <a:off x="783162" y="3656104"/>
            <a:ext cx="15961767" cy="79542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788"/>
              </a:spcBef>
              <a:spcAft>
                <a:spcPts val="0"/>
              </a:spcAft>
              <a:buSzPts val="4000"/>
              <a:buNone/>
              <a:defRPr sz="40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SzPts val="1575"/>
              <a:buNone/>
              <a:defRPr sz="1575"/>
            </a:lvl2pPr>
            <a:lvl3pPr lvl="2" algn="ctr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SzPts val="1418"/>
              <a:buNone/>
              <a:defRPr sz="1418"/>
            </a:lvl3pPr>
            <a:lvl4pPr lvl="3" algn="ctr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SzPts val="1260"/>
              <a:buNone/>
              <a:defRPr sz="1260"/>
            </a:lvl4pPr>
            <a:lvl5pPr lvl="4" algn="ctr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SzPts val="1260"/>
              <a:buNone/>
              <a:defRPr sz="1260"/>
            </a:lvl5pPr>
            <a:lvl6pPr lvl="5" algn="ctr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260"/>
              <a:buNone/>
              <a:defRPr sz="1260"/>
            </a:lvl6pPr>
            <a:lvl7pPr lvl="6" algn="ctr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260"/>
              <a:buNone/>
              <a:defRPr sz="1260"/>
            </a:lvl7pPr>
            <a:lvl8pPr lvl="7" algn="ctr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260"/>
              <a:buNone/>
              <a:defRPr sz="1260"/>
            </a:lvl8pPr>
            <a:lvl9pPr lvl="8" algn="ctr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260"/>
              <a:buNone/>
              <a:defRPr sz="1260"/>
            </a:lvl9pPr>
          </a:lstStyle>
          <a:p/>
        </p:txBody>
      </p:sp>
      <p:sp>
        <p:nvSpPr>
          <p:cNvPr id="32" name="Google Shape;32;p4"/>
          <p:cNvSpPr txBox="1"/>
          <p:nvPr>
            <p:ph idx="3" type="body"/>
          </p:nvPr>
        </p:nvSpPr>
        <p:spPr>
          <a:xfrm>
            <a:off x="814388" y="13478933"/>
            <a:ext cx="9254419" cy="71726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788"/>
              </a:spcBef>
              <a:spcAft>
                <a:spcPts val="0"/>
              </a:spcAft>
              <a:buSzPts val="4000"/>
              <a:buNone/>
              <a:defRPr sz="4000"/>
            </a:lvl1pPr>
            <a:lvl2pPr indent="-228600" lvl="1" marL="914400" algn="l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SzPts val="4000"/>
              <a:buNone/>
              <a:defRPr sz="4000"/>
            </a:lvl2pPr>
            <a:lvl3pPr indent="-228600" lvl="2" marL="1371600" algn="l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SzPts val="4000"/>
              <a:buNone/>
              <a:defRPr sz="4000"/>
            </a:lvl3pPr>
            <a:lvl4pPr indent="-228600" lvl="3" marL="1828800" algn="l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SzPts val="4000"/>
              <a:buNone/>
              <a:defRPr sz="4000"/>
            </a:lvl4pPr>
            <a:lvl5pPr indent="-228600" lvl="4" marL="2286000" algn="l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SzPts val="4000"/>
              <a:buNone/>
              <a:defRPr sz="4000"/>
            </a:lvl5pPr>
            <a:lvl6pPr indent="-342900" lvl="5" marL="27432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4"/>
          <p:cNvSpPr txBox="1"/>
          <p:nvPr>
            <p:ph idx="4" type="body"/>
          </p:nvPr>
        </p:nvSpPr>
        <p:spPr>
          <a:xfrm>
            <a:off x="814388" y="21041551"/>
            <a:ext cx="19754850" cy="65467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788"/>
              </a:spcBef>
              <a:spcAft>
                <a:spcPts val="0"/>
              </a:spcAft>
              <a:buSzPts val="4000"/>
              <a:buNone/>
              <a:defRPr sz="4000"/>
            </a:lvl1pPr>
            <a:lvl2pPr indent="-228600" lvl="1" marL="914400" algn="l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SzPts val="4000"/>
              <a:buNone/>
              <a:defRPr sz="4000"/>
            </a:lvl2pPr>
            <a:lvl3pPr indent="-228600" lvl="2" marL="1371600" algn="l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SzPts val="4000"/>
              <a:buNone/>
              <a:defRPr sz="4000"/>
            </a:lvl3pPr>
            <a:lvl4pPr indent="-228600" lvl="3" marL="1828800" algn="l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SzPts val="4000"/>
              <a:buNone/>
              <a:defRPr sz="4000"/>
            </a:lvl4pPr>
            <a:lvl5pPr indent="-228600" lvl="4" marL="2286000" algn="l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SzPts val="4000"/>
              <a:buNone/>
              <a:defRPr sz="4000"/>
            </a:lvl5pPr>
            <a:lvl6pPr indent="-342900" lvl="5" marL="27432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4" name="Google Shape;34;p4"/>
          <p:cNvSpPr txBox="1"/>
          <p:nvPr>
            <p:ph idx="5" type="body"/>
          </p:nvPr>
        </p:nvSpPr>
        <p:spPr>
          <a:xfrm>
            <a:off x="783162" y="7310152"/>
            <a:ext cx="19754850" cy="577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788"/>
              </a:spcBef>
              <a:spcAft>
                <a:spcPts val="0"/>
              </a:spcAft>
              <a:buSzPts val="4000"/>
              <a:buNone/>
              <a:defRPr sz="4000"/>
            </a:lvl1pPr>
            <a:lvl2pPr indent="-228600" lvl="1" marL="914400" algn="l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SzPts val="4000"/>
              <a:buNone/>
              <a:defRPr sz="4000"/>
            </a:lvl2pPr>
            <a:lvl3pPr indent="-228600" lvl="2" marL="1371600" algn="l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SzPts val="4000"/>
              <a:buNone/>
              <a:defRPr sz="4000"/>
            </a:lvl3pPr>
            <a:lvl4pPr indent="-228600" lvl="3" marL="1828800" algn="l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SzPts val="4000"/>
              <a:buNone/>
              <a:defRPr sz="4000"/>
            </a:lvl4pPr>
            <a:lvl5pPr indent="-228600" lvl="4" marL="2286000" algn="l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SzPts val="4000"/>
              <a:buNone/>
              <a:defRPr sz="4000"/>
            </a:lvl5pPr>
            <a:lvl6pPr indent="-342900" lvl="5" marL="27432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5" name="Google Shape;35;p4"/>
          <p:cNvSpPr txBox="1"/>
          <p:nvPr>
            <p:ph idx="6" type="body"/>
          </p:nvPr>
        </p:nvSpPr>
        <p:spPr>
          <a:xfrm>
            <a:off x="11301292" y="13478934"/>
            <a:ext cx="9254419" cy="71726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788"/>
              </a:spcBef>
              <a:spcAft>
                <a:spcPts val="0"/>
              </a:spcAft>
              <a:buSzPts val="4000"/>
              <a:buNone/>
              <a:defRPr sz="4000"/>
            </a:lvl1pPr>
            <a:lvl2pPr indent="-228600" lvl="1" marL="914400" algn="l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SzPts val="4000"/>
              <a:buNone/>
              <a:defRPr sz="4000"/>
            </a:lvl2pPr>
            <a:lvl3pPr indent="-228600" lvl="2" marL="1371600" algn="l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SzPts val="4000"/>
              <a:buNone/>
              <a:defRPr sz="4000"/>
            </a:lvl3pPr>
            <a:lvl4pPr indent="-228600" lvl="3" marL="1828800" algn="l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SzPts val="4000"/>
              <a:buNone/>
              <a:defRPr sz="4000"/>
            </a:lvl4pPr>
            <a:lvl5pPr indent="-228600" lvl="4" marL="2286000" algn="l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SzPts val="4000"/>
              <a:buNone/>
              <a:defRPr sz="4000"/>
            </a:lvl5pPr>
            <a:lvl6pPr indent="-342900" lvl="5" marL="27432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36" name="Google Shape;36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424085" y="28040424"/>
            <a:ext cx="5368064" cy="1393995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4"/>
          <p:cNvSpPr txBox="1"/>
          <p:nvPr>
            <p:ph idx="7" type="body"/>
          </p:nvPr>
        </p:nvSpPr>
        <p:spPr>
          <a:xfrm>
            <a:off x="783162" y="6146797"/>
            <a:ext cx="19786600" cy="8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788"/>
              </a:spcBef>
              <a:spcAft>
                <a:spcPts val="0"/>
              </a:spcAft>
              <a:buSzPts val="2800"/>
              <a:buNone/>
              <a:defRPr sz="2800"/>
            </a:lvl1pPr>
            <a:lvl2pPr indent="-342900" lvl="1" marL="914400" algn="l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SzPts val="1800"/>
              <a:buChar char="›"/>
              <a:defRPr/>
            </a:lvl2pPr>
            <a:lvl3pPr indent="-342900" lvl="2" marL="1371600" algn="l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SzPts val="1800"/>
              <a:buChar char="›"/>
              <a:defRPr/>
            </a:lvl3pPr>
            <a:lvl4pPr indent="-342900" lvl="3" marL="1828800" algn="l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SzPts val="1800"/>
              <a:buChar char="›"/>
              <a:defRPr/>
            </a:lvl4pPr>
            <a:lvl5pPr indent="-342900" lvl="4" marL="2286000" algn="l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SzPts val="1800"/>
              <a:buChar char="›"/>
              <a:defRPr/>
            </a:lvl5pPr>
            <a:lvl6pPr indent="-342900" lvl="5" marL="27432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38" name="Google Shape;38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93772" y="27978254"/>
            <a:ext cx="4565379" cy="1814227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4"/>
          <p:cNvSpPr txBox="1"/>
          <p:nvPr>
            <p:ph idx="8" type="body"/>
          </p:nvPr>
        </p:nvSpPr>
        <p:spPr>
          <a:xfrm>
            <a:off x="782638" y="4668838"/>
            <a:ext cx="13077825" cy="7461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571500" lvl="0" marL="457200" algn="l">
              <a:lnSpc>
                <a:spcPct val="100000"/>
              </a:lnSpc>
              <a:spcBef>
                <a:spcPts val="788"/>
              </a:spcBef>
              <a:spcAft>
                <a:spcPts val="0"/>
              </a:spcAft>
              <a:buSzPts val="5400"/>
              <a:buChar char="›"/>
              <a:defRPr>
                <a:solidFill>
                  <a:schemeClr val="lt1"/>
                </a:solidFill>
              </a:defRPr>
            </a:lvl1pPr>
            <a:lvl2pPr indent="-571500" lvl="1" marL="914400" algn="l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SzPts val="5400"/>
              <a:buChar char="›"/>
              <a:defRPr>
                <a:solidFill>
                  <a:schemeClr val="lt1"/>
                </a:solidFill>
              </a:defRPr>
            </a:lvl2pPr>
            <a:lvl3pPr indent="-571500" lvl="2" marL="1371600" algn="l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SzPts val="5400"/>
              <a:buChar char="›"/>
              <a:defRPr>
                <a:solidFill>
                  <a:schemeClr val="lt1"/>
                </a:solidFill>
              </a:defRPr>
            </a:lvl3pPr>
            <a:lvl4pPr indent="-571500" lvl="3" marL="1828800" algn="l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SzPts val="5400"/>
              <a:buChar char="›"/>
              <a:defRPr>
                <a:solidFill>
                  <a:schemeClr val="lt1"/>
                </a:solidFill>
              </a:defRPr>
            </a:lvl4pPr>
            <a:lvl5pPr indent="-571500" lvl="4" marL="2286000" algn="l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SzPts val="5400"/>
              <a:buChar char="›"/>
              <a:defRPr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VL_mørk blå oppsett 2">
  <p:cSld name="HVL_mørk blå oppsett 2">
    <p:bg>
      <p:bgPr>
        <a:solidFill>
          <a:schemeClr val="lt1"/>
        </a:solidFill>
      </p:bgPr>
    </p:bg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5"/>
          <p:cNvSpPr/>
          <p:nvPr>
            <p:ph idx="2" type="pic"/>
          </p:nvPr>
        </p:nvSpPr>
        <p:spPr>
          <a:xfrm>
            <a:off x="16527828" y="27978254"/>
            <a:ext cx="4027883" cy="1517123"/>
          </a:xfrm>
          <a:prstGeom prst="rect">
            <a:avLst/>
          </a:prstGeom>
          <a:noFill/>
          <a:ln>
            <a:noFill/>
          </a:ln>
        </p:spPr>
      </p:sp>
      <p:sp>
        <p:nvSpPr>
          <p:cNvPr id="42" name="Google Shape;42;p5"/>
          <p:cNvSpPr txBox="1"/>
          <p:nvPr>
            <p:ph type="ctrTitle"/>
          </p:nvPr>
        </p:nvSpPr>
        <p:spPr>
          <a:xfrm>
            <a:off x="837435" y="1671015"/>
            <a:ext cx="15690393" cy="150706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Arial"/>
              <a:buNone/>
              <a:defRPr b="0" i="0" sz="6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3" name="Google Shape;43;p5"/>
          <p:cNvSpPr txBox="1"/>
          <p:nvPr>
            <p:ph idx="1" type="subTitle"/>
          </p:nvPr>
        </p:nvSpPr>
        <p:spPr>
          <a:xfrm>
            <a:off x="837436" y="3568067"/>
            <a:ext cx="15655080" cy="79542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788"/>
              </a:spcBef>
              <a:spcAft>
                <a:spcPts val="0"/>
              </a:spcAft>
              <a:buSzPts val="4000"/>
              <a:buNone/>
              <a:defRPr sz="40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SzPts val="1575"/>
              <a:buNone/>
              <a:defRPr sz="1575"/>
            </a:lvl2pPr>
            <a:lvl3pPr lvl="2" algn="ctr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SzPts val="1418"/>
              <a:buNone/>
              <a:defRPr sz="1418"/>
            </a:lvl3pPr>
            <a:lvl4pPr lvl="3" algn="ctr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SzPts val="1260"/>
              <a:buNone/>
              <a:defRPr sz="1260"/>
            </a:lvl4pPr>
            <a:lvl5pPr lvl="4" algn="ctr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SzPts val="1260"/>
              <a:buNone/>
              <a:defRPr sz="1260"/>
            </a:lvl5pPr>
            <a:lvl6pPr lvl="5" algn="ctr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260"/>
              <a:buNone/>
              <a:defRPr sz="1260"/>
            </a:lvl6pPr>
            <a:lvl7pPr lvl="6" algn="ctr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260"/>
              <a:buNone/>
              <a:defRPr sz="1260"/>
            </a:lvl7pPr>
            <a:lvl8pPr lvl="7" algn="ctr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260"/>
              <a:buNone/>
              <a:defRPr sz="1260"/>
            </a:lvl8pPr>
            <a:lvl9pPr lvl="8" algn="ctr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260"/>
              <a:buNone/>
              <a:defRPr sz="1260"/>
            </a:lvl9pPr>
          </a:lstStyle>
          <a:p/>
        </p:txBody>
      </p:sp>
      <p:sp>
        <p:nvSpPr>
          <p:cNvPr id="44" name="Google Shape;44;p5"/>
          <p:cNvSpPr txBox="1"/>
          <p:nvPr>
            <p:ph idx="3" type="body"/>
          </p:nvPr>
        </p:nvSpPr>
        <p:spPr>
          <a:xfrm>
            <a:off x="802039" y="14066807"/>
            <a:ext cx="9550148" cy="63070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788"/>
              </a:spcBef>
              <a:spcAft>
                <a:spcPts val="0"/>
              </a:spcAft>
              <a:buSzPts val="4000"/>
              <a:buNone/>
              <a:defRPr sz="4000"/>
            </a:lvl1pPr>
            <a:lvl2pPr indent="-228600" lvl="1" marL="914400" algn="l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SzPts val="4000"/>
              <a:buNone/>
              <a:defRPr sz="4000"/>
            </a:lvl2pPr>
            <a:lvl3pPr indent="-228600" lvl="2" marL="1371600" algn="l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SzPts val="4000"/>
              <a:buNone/>
              <a:defRPr sz="4000"/>
            </a:lvl3pPr>
            <a:lvl4pPr indent="-228600" lvl="3" marL="1828800" algn="l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SzPts val="4000"/>
              <a:buNone/>
              <a:defRPr sz="4000"/>
            </a:lvl4pPr>
            <a:lvl5pPr indent="-228600" lvl="4" marL="2286000" algn="l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SzPts val="4000"/>
              <a:buNone/>
              <a:defRPr sz="4000"/>
            </a:lvl5pPr>
            <a:lvl6pPr indent="-342900" lvl="5" marL="27432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5" name="Google Shape;45;p5"/>
          <p:cNvSpPr txBox="1"/>
          <p:nvPr>
            <p:ph idx="4" type="body"/>
          </p:nvPr>
        </p:nvSpPr>
        <p:spPr>
          <a:xfrm>
            <a:off x="11019090" y="14066807"/>
            <a:ext cx="9550148" cy="63070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788"/>
              </a:spcBef>
              <a:spcAft>
                <a:spcPts val="0"/>
              </a:spcAft>
              <a:buSzPts val="4000"/>
              <a:buNone/>
              <a:defRPr sz="4000"/>
            </a:lvl1pPr>
            <a:lvl2pPr indent="-228600" lvl="1" marL="914400" algn="l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SzPts val="4000"/>
              <a:buNone/>
              <a:defRPr sz="4000"/>
            </a:lvl2pPr>
            <a:lvl3pPr indent="-228600" lvl="2" marL="1371600" algn="l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SzPts val="4000"/>
              <a:buNone/>
              <a:defRPr sz="4000"/>
            </a:lvl3pPr>
            <a:lvl4pPr indent="-228600" lvl="3" marL="1828800" algn="l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SzPts val="4000"/>
              <a:buNone/>
              <a:defRPr sz="4000"/>
            </a:lvl4pPr>
            <a:lvl5pPr indent="-228600" lvl="4" marL="2286000" algn="l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SzPts val="4000"/>
              <a:buNone/>
              <a:defRPr sz="4000"/>
            </a:lvl5pPr>
            <a:lvl6pPr indent="-342900" lvl="5" marL="27432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5"/>
          <p:cNvSpPr txBox="1"/>
          <p:nvPr>
            <p:ph idx="5" type="body"/>
          </p:nvPr>
        </p:nvSpPr>
        <p:spPr>
          <a:xfrm>
            <a:off x="837436" y="7105851"/>
            <a:ext cx="9550148" cy="637906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788"/>
              </a:spcBef>
              <a:spcAft>
                <a:spcPts val="0"/>
              </a:spcAft>
              <a:buSzPts val="4000"/>
              <a:buNone/>
              <a:defRPr sz="4000"/>
            </a:lvl1pPr>
            <a:lvl2pPr indent="-228600" lvl="1" marL="914400" algn="l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SzPts val="4000"/>
              <a:buNone/>
              <a:defRPr sz="4000"/>
            </a:lvl2pPr>
            <a:lvl3pPr indent="-228600" lvl="2" marL="1371600" algn="l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SzPts val="4000"/>
              <a:buNone/>
              <a:defRPr sz="4000"/>
            </a:lvl3pPr>
            <a:lvl4pPr indent="-228600" lvl="3" marL="1828800" algn="l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SzPts val="4000"/>
              <a:buNone/>
              <a:defRPr sz="4000"/>
            </a:lvl4pPr>
            <a:lvl5pPr indent="-228600" lvl="4" marL="2286000" algn="l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SzPts val="4000"/>
              <a:buNone/>
              <a:defRPr sz="4000"/>
            </a:lvl5pPr>
            <a:lvl6pPr indent="-342900" lvl="5" marL="27432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7" name="Google Shape;47;p5"/>
          <p:cNvSpPr txBox="1"/>
          <p:nvPr>
            <p:ph idx="6" type="body"/>
          </p:nvPr>
        </p:nvSpPr>
        <p:spPr>
          <a:xfrm>
            <a:off x="11019090" y="7105851"/>
            <a:ext cx="9550148" cy="637906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788"/>
              </a:spcBef>
              <a:spcAft>
                <a:spcPts val="0"/>
              </a:spcAft>
              <a:buSzPts val="4000"/>
              <a:buNone/>
              <a:defRPr sz="4000"/>
            </a:lvl1pPr>
            <a:lvl2pPr indent="-228600" lvl="1" marL="914400" algn="l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SzPts val="4000"/>
              <a:buNone/>
              <a:defRPr sz="4000"/>
            </a:lvl2pPr>
            <a:lvl3pPr indent="-228600" lvl="2" marL="1371600" algn="l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SzPts val="4000"/>
              <a:buNone/>
              <a:defRPr sz="4000"/>
            </a:lvl3pPr>
            <a:lvl4pPr indent="-228600" lvl="3" marL="1828800" algn="l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SzPts val="4000"/>
              <a:buNone/>
              <a:defRPr sz="4000"/>
            </a:lvl4pPr>
            <a:lvl5pPr indent="-228600" lvl="4" marL="2286000" algn="l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SzPts val="4000"/>
              <a:buNone/>
              <a:defRPr sz="4000"/>
            </a:lvl5pPr>
            <a:lvl6pPr indent="-342900" lvl="5" marL="27432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8" name="Google Shape;48;p5"/>
          <p:cNvSpPr txBox="1"/>
          <p:nvPr>
            <p:ph idx="7" type="body"/>
          </p:nvPr>
        </p:nvSpPr>
        <p:spPr>
          <a:xfrm>
            <a:off x="11019090" y="20955696"/>
            <a:ext cx="9550148" cy="63070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788"/>
              </a:spcBef>
              <a:spcAft>
                <a:spcPts val="0"/>
              </a:spcAft>
              <a:buSzPts val="4000"/>
              <a:buNone/>
              <a:defRPr sz="4000"/>
            </a:lvl1pPr>
            <a:lvl2pPr indent="-228600" lvl="1" marL="914400" algn="l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SzPts val="4000"/>
              <a:buNone/>
              <a:defRPr sz="4000"/>
            </a:lvl2pPr>
            <a:lvl3pPr indent="-228600" lvl="2" marL="1371600" algn="l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SzPts val="4000"/>
              <a:buNone/>
              <a:defRPr sz="4000"/>
            </a:lvl3pPr>
            <a:lvl4pPr indent="-228600" lvl="3" marL="1828800" algn="l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SzPts val="4000"/>
              <a:buNone/>
              <a:defRPr sz="4000"/>
            </a:lvl4pPr>
            <a:lvl5pPr indent="-228600" lvl="4" marL="2286000" algn="l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SzPts val="4000"/>
              <a:buNone/>
              <a:defRPr sz="4000"/>
            </a:lvl5pPr>
            <a:lvl6pPr indent="-342900" lvl="5" marL="27432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9" name="Google Shape;49;p5"/>
          <p:cNvSpPr txBox="1"/>
          <p:nvPr>
            <p:ph idx="8" type="body"/>
          </p:nvPr>
        </p:nvSpPr>
        <p:spPr>
          <a:xfrm>
            <a:off x="837435" y="20955696"/>
            <a:ext cx="9550148" cy="63070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788"/>
              </a:spcBef>
              <a:spcAft>
                <a:spcPts val="0"/>
              </a:spcAft>
              <a:buSzPts val="4000"/>
              <a:buNone/>
              <a:defRPr sz="4000"/>
            </a:lvl1pPr>
            <a:lvl2pPr indent="-228600" lvl="1" marL="914400" algn="l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SzPts val="4000"/>
              <a:buNone/>
              <a:defRPr sz="4000"/>
            </a:lvl2pPr>
            <a:lvl3pPr indent="-228600" lvl="2" marL="1371600" algn="l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SzPts val="4000"/>
              <a:buNone/>
              <a:defRPr sz="4000"/>
            </a:lvl3pPr>
            <a:lvl4pPr indent="-228600" lvl="3" marL="1828800" algn="l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SzPts val="4000"/>
              <a:buNone/>
              <a:defRPr sz="4000"/>
            </a:lvl4pPr>
            <a:lvl5pPr indent="-228600" lvl="4" marL="2286000" algn="l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SzPts val="4000"/>
              <a:buNone/>
              <a:defRPr sz="4000"/>
            </a:lvl5pPr>
            <a:lvl6pPr indent="-342900" lvl="5" marL="27432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50" name="Google Shape;50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424085" y="28040424"/>
            <a:ext cx="5368064" cy="1393995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Google Shape;51;p5"/>
          <p:cNvSpPr txBox="1"/>
          <p:nvPr>
            <p:ph idx="9" type="body"/>
          </p:nvPr>
        </p:nvSpPr>
        <p:spPr>
          <a:xfrm>
            <a:off x="783162" y="5994400"/>
            <a:ext cx="19786600" cy="8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788"/>
              </a:spcBef>
              <a:spcAft>
                <a:spcPts val="0"/>
              </a:spcAft>
              <a:buSzPts val="2800"/>
              <a:buNone/>
              <a:defRPr sz="2800"/>
            </a:lvl1pPr>
            <a:lvl2pPr indent="-342900" lvl="1" marL="914400" algn="l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SzPts val="1800"/>
              <a:buChar char="›"/>
              <a:defRPr/>
            </a:lvl2pPr>
            <a:lvl3pPr indent="-342900" lvl="2" marL="1371600" algn="l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SzPts val="1800"/>
              <a:buChar char="›"/>
              <a:defRPr/>
            </a:lvl3pPr>
            <a:lvl4pPr indent="-342900" lvl="3" marL="1828800" algn="l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SzPts val="1800"/>
              <a:buChar char="›"/>
              <a:defRPr/>
            </a:lvl4pPr>
            <a:lvl5pPr indent="-342900" lvl="4" marL="2286000" algn="l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SzPts val="1800"/>
              <a:buChar char="›"/>
              <a:defRPr/>
            </a:lvl5pPr>
            <a:lvl6pPr indent="-342900" lvl="5" marL="27432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52" name="Google Shape;52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93772" y="27978254"/>
            <a:ext cx="4565379" cy="1814227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5"/>
          <p:cNvSpPr txBox="1"/>
          <p:nvPr>
            <p:ph idx="13" type="body"/>
          </p:nvPr>
        </p:nvSpPr>
        <p:spPr>
          <a:xfrm>
            <a:off x="782638" y="4668838"/>
            <a:ext cx="13077825" cy="7461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571500" lvl="0" marL="457200" algn="l">
              <a:lnSpc>
                <a:spcPct val="100000"/>
              </a:lnSpc>
              <a:spcBef>
                <a:spcPts val="788"/>
              </a:spcBef>
              <a:spcAft>
                <a:spcPts val="0"/>
              </a:spcAft>
              <a:buSzPts val="5400"/>
              <a:buChar char="›"/>
              <a:defRPr>
                <a:solidFill>
                  <a:schemeClr val="lt1"/>
                </a:solidFill>
              </a:defRPr>
            </a:lvl1pPr>
            <a:lvl2pPr indent="-571500" lvl="1" marL="914400" algn="l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SzPts val="5400"/>
              <a:buChar char="›"/>
              <a:defRPr>
                <a:solidFill>
                  <a:schemeClr val="lt1"/>
                </a:solidFill>
              </a:defRPr>
            </a:lvl2pPr>
            <a:lvl3pPr indent="-571500" lvl="2" marL="1371600" algn="l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SzPts val="5400"/>
              <a:buChar char="›"/>
              <a:defRPr>
                <a:solidFill>
                  <a:schemeClr val="lt1"/>
                </a:solidFill>
              </a:defRPr>
            </a:lvl3pPr>
            <a:lvl4pPr indent="-571500" lvl="3" marL="1828800" algn="l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SzPts val="5400"/>
              <a:buChar char="›"/>
              <a:defRPr>
                <a:solidFill>
                  <a:schemeClr val="lt1"/>
                </a:solidFill>
              </a:defRPr>
            </a:lvl4pPr>
            <a:lvl5pPr indent="-571500" lvl="4" marL="2286000" algn="l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SzPts val="5400"/>
              <a:buChar char="›"/>
              <a:defRPr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HVL_mørk blå oppsett 2">
  <p:cSld name="1_HVL_mørk blå oppsett 2">
    <p:bg>
      <p:bgPr>
        <a:solidFill>
          <a:schemeClr val="dk2"/>
        </a:solid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6"/>
          <p:cNvSpPr/>
          <p:nvPr>
            <p:ph idx="2" type="pic"/>
          </p:nvPr>
        </p:nvSpPr>
        <p:spPr>
          <a:xfrm>
            <a:off x="16527828" y="27978254"/>
            <a:ext cx="4027883" cy="1517123"/>
          </a:xfrm>
          <a:prstGeom prst="rect">
            <a:avLst/>
          </a:prstGeom>
          <a:noFill/>
          <a:ln>
            <a:noFill/>
          </a:ln>
        </p:spPr>
      </p:sp>
      <p:sp>
        <p:nvSpPr>
          <p:cNvPr id="56" name="Google Shape;56;p6"/>
          <p:cNvSpPr txBox="1"/>
          <p:nvPr>
            <p:ph type="ctrTitle"/>
          </p:nvPr>
        </p:nvSpPr>
        <p:spPr>
          <a:xfrm>
            <a:off x="783162" y="1759052"/>
            <a:ext cx="15997771" cy="150706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Arial"/>
              <a:buNone/>
              <a:defRPr b="0" i="0" sz="6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7" name="Google Shape;57;p6"/>
          <p:cNvSpPr txBox="1"/>
          <p:nvPr>
            <p:ph idx="1" type="subTitle"/>
          </p:nvPr>
        </p:nvSpPr>
        <p:spPr>
          <a:xfrm>
            <a:off x="783162" y="3656104"/>
            <a:ext cx="15961767" cy="79542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788"/>
              </a:spcBef>
              <a:spcAft>
                <a:spcPts val="0"/>
              </a:spcAft>
              <a:buSzPts val="4000"/>
              <a:buNone/>
              <a:defRPr sz="40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SzPts val="1575"/>
              <a:buNone/>
              <a:defRPr sz="1575"/>
            </a:lvl2pPr>
            <a:lvl3pPr lvl="2" algn="ctr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SzPts val="1418"/>
              <a:buNone/>
              <a:defRPr sz="1418"/>
            </a:lvl3pPr>
            <a:lvl4pPr lvl="3" algn="ctr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SzPts val="1260"/>
              <a:buNone/>
              <a:defRPr sz="1260"/>
            </a:lvl4pPr>
            <a:lvl5pPr lvl="4" algn="ctr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SzPts val="1260"/>
              <a:buNone/>
              <a:defRPr sz="1260"/>
            </a:lvl5pPr>
            <a:lvl6pPr lvl="5" algn="ctr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260"/>
              <a:buNone/>
              <a:defRPr sz="1260"/>
            </a:lvl6pPr>
            <a:lvl7pPr lvl="6" algn="ctr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260"/>
              <a:buNone/>
              <a:defRPr sz="1260"/>
            </a:lvl7pPr>
            <a:lvl8pPr lvl="7" algn="ctr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260"/>
              <a:buNone/>
              <a:defRPr sz="1260"/>
            </a:lvl8pPr>
            <a:lvl9pPr lvl="8" algn="ctr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260"/>
              <a:buNone/>
              <a:defRPr sz="1260"/>
            </a:lvl9pPr>
          </a:lstStyle>
          <a:p/>
        </p:txBody>
      </p:sp>
      <p:sp>
        <p:nvSpPr>
          <p:cNvPr id="58" name="Google Shape;58;p6"/>
          <p:cNvSpPr txBox="1"/>
          <p:nvPr>
            <p:ph idx="3" type="body"/>
          </p:nvPr>
        </p:nvSpPr>
        <p:spPr>
          <a:xfrm>
            <a:off x="814388" y="13478933"/>
            <a:ext cx="9254419" cy="71726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788"/>
              </a:spcBef>
              <a:spcAft>
                <a:spcPts val="0"/>
              </a:spcAft>
              <a:buSzPts val="4000"/>
              <a:buNone/>
              <a:defRPr sz="40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SzPts val="4000"/>
              <a:buNone/>
              <a:defRPr sz="4000"/>
            </a:lvl2pPr>
            <a:lvl3pPr indent="-228600" lvl="2" marL="1371600" algn="l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SzPts val="4000"/>
              <a:buNone/>
              <a:defRPr sz="4000"/>
            </a:lvl3pPr>
            <a:lvl4pPr indent="-228600" lvl="3" marL="1828800" algn="l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SzPts val="4000"/>
              <a:buNone/>
              <a:defRPr sz="4000"/>
            </a:lvl4pPr>
            <a:lvl5pPr indent="-228600" lvl="4" marL="2286000" algn="l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SzPts val="4000"/>
              <a:buNone/>
              <a:defRPr sz="4000"/>
            </a:lvl5pPr>
            <a:lvl6pPr indent="-342900" lvl="5" marL="27432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9" name="Google Shape;59;p6"/>
          <p:cNvSpPr txBox="1"/>
          <p:nvPr>
            <p:ph idx="4" type="body"/>
          </p:nvPr>
        </p:nvSpPr>
        <p:spPr>
          <a:xfrm>
            <a:off x="814388" y="21041551"/>
            <a:ext cx="19754850" cy="65467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788"/>
              </a:spcBef>
              <a:spcAft>
                <a:spcPts val="0"/>
              </a:spcAft>
              <a:buSzPts val="4000"/>
              <a:buNone/>
              <a:defRPr sz="40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SzPts val="4000"/>
              <a:buNone/>
              <a:defRPr sz="4000"/>
            </a:lvl2pPr>
            <a:lvl3pPr indent="-228600" lvl="2" marL="1371600" algn="l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SzPts val="4000"/>
              <a:buNone/>
              <a:defRPr sz="4000"/>
            </a:lvl3pPr>
            <a:lvl4pPr indent="-228600" lvl="3" marL="1828800" algn="l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SzPts val="4000"/>
              <a:buNone/>
              <a:defRPr sz="4000"/>
            </a:lvl4pPr>
            <a:lvl5pPr indent="-228600" lvl="4" marL="2286000" algn="l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SzPts val="4000"/>
              <a:buNone/>
              <a:defRPr sz="4000"/>
            </a:lvl5pPr>
            <a:lvl6pPr indent="-342900" lvl="5" marL="27432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0" name="Google Shape;60;p6"/>
          <p:cNvSpPr txBox="1"/>
          <p:nvPr>
            <p:ph idx="5" type="body"/>
          </p:nvPr>
        </p:nvSpPr>
        <p:spPr>
          <a:xfrm>
            <a:off x="783162" y="6485467"/>
            <a:ext cx="19754850" cy="66034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788"/>
              </a:spcBef>
              <a:spcAft>
                <a:spcPts val="0"/>
              </a:spcAft>
              <a:buSzPts val="4000"/>
              <a:buNone/>
              <a:defRPr sz="40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SzPts val="4000"/>
              <a:buNone/>
              <a:defRPr sz="4000"/>
            </a:lvl2pPr>
            <a:lvl3pPr indent="-228600" lvl="2" marL="1371600" algn="l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SzPts val="4000"/>
              <a:buNone/>
              <a:defRPr sz="4000"/>
            </a:lvl3pPr>
            <a:lvl4pPr indent="-228600" lvl="3" marL="1828800" algn="l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SzPts val="4000"/>
              <a:buNone/>
              <a:defRPr sz="4000"/>
            </a:lvl4pPr>
            <a:lvl5pPr indent="-228600" lvl="4" marL="2286000" algn="l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SzPts val="4000"/>
              <a:buNone/>
              <a:defRPr sz="4000"/>
            </a:lvl5pPr>
            <a:lvl6pPr indent="-342900" lvl="5" marL="27432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1" name="Google Shape;61;p6"/>
          <p:cNvSpPr txBox="1"/>
          <p:nvPr>
            <p:ph idx="6" type="body"/>
          </p:nvPr>
        </p:nvSpPr>
        <p:spPr>
          <a:xfrm>
            <a:off x="11301292" y="13478934"/>
            <a:ext cx="9254419" cy="71726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788"/>
              </a:spcBef>
              <a:spcAft>
                <a:spcPts val="0"/>
              </a:spcAft>
              <a:buSzPts val="4000"/>
              <a:buNone/>
              <a:defRPr sz="40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SzPts val="4000"/>
              <a:buNone/>
              <a:defRPr sz="4000"/>
            </a:lvl2pPr>
            <a:lvl3pPr indent="-228600" lvl="2" marL="1371600" algn="l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SzPts val="4000"/>
              <a:buNone/>
              <a:defRPr sz="4000"/>
            </a:lvl3pPr>
            <a:lvl4pPr indent="-228600" lvl="3" marL="1828800" algn="l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SzPts val="4000"/>
              <a:buNone/>
              <a:defRPr sz="4000"/>
            </a:lvl4pPr>
            <a:lvl5pPr indent="-228600" lvl="4" marL="2286000" algn="l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SzPts val="4000"/>
              <a:buNone/>
              <a:defRPr sz="4000"/>
            </a:lvl5pPr>
            <a:lvl6pPr indent="-342900" lvl="5" marL="27432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62" name="Google Shape;62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447267" y="28065785"/>
            <a:ext cx="5261483" cy="1368634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93772" y="27978254"/>
            <a:ext cx="4565379" cy="1814227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6"/>
          <p:cNvSpPr txBox="1"/>
          <p:nvPr>
            <p:ph idx="7" type="body"/>
          </p:nvPr>
        </p:nvSpPr>
        <p:spPr>
          <a:xfrm>
            <a:off x="782638" y="4668838"/>
            <a:ext cx="13077825" cy="7461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571500" lvl="0" marL="457200" algn="l">
              <a:lnSpc>
                <a:spcPct val="100000"/>
              </a:lnSpc>
              <a:spcBef>
                <a:spcPts val="788"/>
              </a:spcBef>
              <a:spcAft>
                <a:spcPts val="0"/>
              </a:spcAft>
              <a:buSzPts val="5400"/>
              <a:buChar char="›"/>
              <a:defRPr>
                <a:solidFill>
                  <a:schemeClr val="lt1"/>
                </a:solidFill>
              </a:defRPr>
            </a:lvl1pPr>
            <a:lvl2pPr indent="-571500" lvl="1" marL="914400" algn="l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SzPts val="5400"/>
              <a:buChar char="›"/>
              <a:defRPr>
                <a:solidFill>
                  <a:schemeClr val="lt1"/>
                </a:solidFill>
              </a:defRPr>
            </a:lvl2pPr>
            <a:lvl3pPr indent="-571500" lvl="2" marL="1371600" algn="l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SzPts val="5400"/>
              <a:buChar char="›"/>
              <a:defRPr>
                <a:solidFill>
                  <a:schemeClr val="lt1"/>
                </a:solidFill>
              </a:defRPr>
            </a:lvl3pPr>
            <a:lvl4pPr indent="-571500" lvl="3" marL="1828800" algn="l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SzPts val="5400"/>
              <a:buChar char="›"/>
              <a:defRPr>
                <a:solidFill>
                  <a:schemeClr val="lt1"/>
                </a:solidFill>
              </a:defRPr>
            </a:lvl4pPr>
            <a:lvl5pPr indent="-571500" lvl="4" marL="2286000" algn="l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SzPts val="5400"/>
              <a:buChar char="›"/>
              <a:defRPr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HVL_lys blå oppsett 1">
  <p:cSld name="1_HVL_lys blå oppsett 1">
    <p:bg>
      <p:bgPr>
        <a:solidFill>
          <a:schemeClr val="lt1"/>
        </a:solid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8"/>
          <p:cNvSpPr txBox="1"/>
          <p:nvPr>
            <p:ph type="ctrTitle"/>
          </p:nvPr>
        </p:nvSpPr>
        <p:spPr>
          <a:xfrm>
            <a:off x="783162" y="1759052"/>
            <a:ext cx="15997771" cy="150706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Arial"/>
              <a:buNone/>
              <a:defRPr b="0" i="0" sz="6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1" name="Google Shape;71;p8"/>
          <p:cNvSpPr txBox="1"/>
          <p:nvPr>
            <p:ph idx="1" type="subTitle"/>
          </p:nvPr>
        </p:nvSpPr>
        <p:spPr>
          <a:xfrm>
            <a:off x="783162" y="3656104"/>
            <a:ext cx="15961767" cy="79542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788"/>
              </a:spcBef>
              <a:spcAft>
                <a:spcPts val="0"/>
              </a:spcAft>
              <a:buSzPts val="4000"/>
              <a:buNone/>
              <a:defRPr sz="40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SzPts val="1575"/>
              <a:buNone/>
              <a:defRPr sz="1575"/>
            </a:lvl2pPr>
            <a:lvl3pPr lvl="2" algn="ctr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SzPts val="1418"/>
              <a:buNone/>
              <a:defRPr sz="1418"/>
            </a:lvl3pPr>
            <a:lvl4pPr lvl="3" algn="ctr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SzPts val="1260"/>
              <a:buNone/>
              <a:defRPr sz="1260"/>
            </a:lvl4pPr>
            <a:lvl5pPr lvl="4" algn="ctr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SzPts val="1260"/>
              <a:buNone/>
              <a:defRPr sz="1260"/>
            </a:lvl5pPr>
            <a:lvl6pPr lvl="5" algn="ctr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260"/>
              <a:buNone/>
              <a:defRPr sz="1260"/>
            </a:lvl6pPr>
            <a:lvl7pPr lvl="6" algn="ctr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260"/>
              <a:buNone/>
              <a:defRPr sz="1260"/>
            </a:lvl7pPr>
            <a:lvl8pPr lvl="7" algn="ctr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260"/>
              <a:buNone/>
              <a:defRPr sz="1260"/>
            </a:lvl8pPr>
            <a:lvl9pPr lvl="8" algn="ctr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260"/>
              <a:buNone/>
              <a:defRPr sz="1260"/>
            </a:lvl9pPr>
          </a:lstStyle>
          <a:p/>
        </p:txBody>
      </p:sp>
      <p:sp>
        <p:nvSpPr>
          <p:cNvPr id="72" name="Google Shape;72;p8"/>
          <p:cNvSpPr txBox="1"/>
          <p:nvPr>
            <p:ph idx="2" type="body"/>
          </p:nvPr>
        </p:nvSpPr>
        <p:spPr>
          <a:xfrm>
            <a:off x="783162" y="13478933"/>
            <a:ext cx="9850971" cy="71726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788"/>
              </a:spcBef>
              <a:spcAft>
                <a:spcPts val="0"/>
              </a:spcAft>
              <a:buSzPts val="4000"/>
              <a:buNone/>
              <a:defRPr sz="4000"/>
            </a:lvl1pPr>
            <a:lvl2pPr indent="-228600" lvl="1" marL="914400" algn="l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SzPts val="4000"/>
              <a:buNone/>
              <a:defRPr sz="4000"/>
            </a:lvl2pPr>
            <a:lvl3pPr indent="-228600" lvl="2" marL="1371600" algn="l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SzPts val="4000"/>
              <a:buNone/>
              <a:defRPr sz="4000"/>
            </a:lvl3pPr>
            <a:lvl4pPr indent="-228600" lvl="3" marL="1828800" algn="l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SzPts val="4000"/>
              <a:buNone/>
              <a:defRPr sz="4000"/>
            </a:lvl4pPr>
            <a:lvl5pPr indent="-228600" lvl="4" marL="2286000" algn="l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SzPts val="4000"/>
              <a:buNone/>
              <a:defRPr sz="4000"/>
            </a:lvl5pPr>
            <a:lvl6pPr indent="-342900" lvl="5" marL="27432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" name="Google Shape;73;p8"/>
          <p:cNvSpPr txBox="1"/>
          <p:nvPr>
            <p:ph idx="3" type="body"/>
          </p:nvPr>
        </p:nvSpPr>
        <p:spPr>
          <a:xfrm>
            <a:off x="783162" y="21041551"/>
            <a:ext cx="19754850" cy="65467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788"/>
              </a:spcBef>
              <a:spcAft>
                <a:spcPts val="0"/>
              </a:spcAft>
              <a:buSzPts val="4000"/>
              <a:buNone/>
              <a:defRPr sz="4000"/>
            </a:lvl1pPr>
            <a:lvl2pPr indent="-228600" lvl="1" marL="914400" algn="l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SzPts val="4000"/>
              <a:buNone/>
              <a:defRPr sz="4000"/>
            </a:lvl2pPr>
            <a:lvl3pPr indent="-228600" lvl="2" marL="1371600" algn="l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SzPts val="4000"/>
              <a:buNone/>
              <a:defRPr sz="4000"/>
            </a:lvl3pPr>
            <a:lvl4pPr indent="-228600" lvl="3" marL="1828800" algn="l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SzPts val="4000"/>
              <a:buNone/>
              <a:defRPr sz="4000"/>
            </a:lvl4pPr>
            <a:lvl5pPr indent="-228600" lvl="4" marL="2286000" algn="l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SzPts val="4000"/>
              <a:buNone/>
              <a:defRPr sz="4000"/>
            </a:lvl5pPr>
            <a:lvl6pPr indent="-342900" lvl="5" marL="27432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4" name="Google Shape;74;p8"/>
          <p:cNvSpPr/>
          <p:nvPr>
            <p:ph idx="4" type="pic"/>
          </p:nvPr>
        </p:nvSpPr>
        <p:spPr>
          <a:xfrm>
            <a:off x="16527828" y="27978254"/>
            <a:ext cx="4027883" cy="1517123"/>
          </a:xfrm>
          <a:prstGeom prst="rect">
            <a:avLst/>
          </a:prstGeom>
          <a:noFill/>
          <a:ln>
            <a:noFill/>
          </a:ln>
        </p:spPr>
      </p:sp>
      <p:sp>
        <p:nvSpPr>
          <p:cNvPr id="75" name="Google Shape;75;p8"/>
          <p:cNvSpPr txBox="1"/>
          <p:nvPr>
            <p:ph idx="5" type="body"/>
          </p:nvPr>
        </p:nvSpPr>
        <p:spPr>
          <a:xfrm>
            <a:off x="783162" y="7078133"/>
            <a:ext cx="19754850" cy="601081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788"/>
              </a:spcBef>
              <a:spcAft>
                <a:spcPts val="0"/>
              </a:spcAft>
              <a:buSzPts val="4000"/>
              <a:buNone/>
              <a:defRPr sz="4000"/>
            </a:lvl1pPr>
            <a:lvl2pPr indent="-228600" lvl="1" marL="914400" algn="l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SzPts val="4000"/>
              <a:buNone/>
              <a:defRPr sz="4000"/>
            </a:lvl2pPr>
            <a:lvl3pPr indent="-228600" lvl="2" marL="1371600" algn="l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SzPts val="4000"/>
              <a:buNone/>
              <a:defRPr sz="4000"/>
            </a:lvl3pPr>
            <a:lvl4pPr indent="-228600" lvl="3" marL="1828800" algn="l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SzPts val="4000"/>
              <a:buNone/>
              <a:defRPr sz="4000"/>
            </a:lvl4pPr>
            <a:lvl5pPr indent="-228600" lvl="4" marL="2286000" algn="l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SzPts val="4000"/>
              <a:buNone/>
              <a:defRPr sz="4000"/>
            </a:lvl5pPr>
            <a:lvl6pPr indent="-342900" lvl="5" marL="27432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76" name="Google Shape;76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424085" y="28040424"/>
            <a:ext cx="5368064" cy="1393995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8"/>
          <p:cNvSpPr txBox="1"/>
          <p:nvPr>
            <p:ph idx="6" type="body"/>
          </p:nvPr>
        </p:nvSpPr>
        <p:spPr>
          <a:xfrm>
            <a:off x="11057468" y="13478933"/>
            <a:ext cx="9498244" cy="71726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788"/>
              </a:spcBef>
              <a:spcAft>
                <a:spcPts val="0"/>
              </a:spcAft>
              <a:buSzPts val="4000"/>
              <a:buNone/>
              <a:defRPr sz="4000"/>
            </a:lvl1pPr>
            <a:lvl2pPr indent="-228600" lvl="1" marL="914400" algn="l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SzPts val="4000"/>
              <a:buNone/>
              <a:defRPr sz="4000"/>
            </a:lvl2pPr>
            <a:lvl3pPr indent="-228600" lvl="2" marL="1371600" algn="l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SzPts val="4000"/>
              <a:buNone/>
              <a:defRPr sz="4000"/>
            </a:lvl3pPr>
            <a:lvl4pPr indent="-228600" lvl="3" marL="1828800" algn="l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SzPts val="4000"/>
              <a:buNone/>
              <a:defRPr sz="4000"/>
            </a:lvl4pPr>
            <a:lvl5pPr indent="-228600" lvl="4" marL="2286000" algn="l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SzPts val="4000"/>
              <a:buNone/>
              <a:defRPr sz="4000"/>
            </a:lvl5pPr>
            <a:lvl6pPr indent="-342900" lvl="5" marL="27432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8" name="Google Shape;78;p8"/>
          <p:cNvSpPr txBox="1"/>
          <p:nvPr>
            <p:ph idx="7" type="body"/>
          </p:nvPr>
        </p:nvSpPr>
        <p:spPr>
          <a:xfrm>
            <a:off x="783162" y="5994400"/>
            <a:ext cx="19786600" cy="8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788"/>
              </a:spcBef>
              <a:spcAft>
                <a:spcPts val="0"/>
              </a:spcAft>
              <a:buSzPts val="2800"/>
              <a:buNone/>
              <a:defRPr sz="2800"/>
            </a:lvl1pPr>
            <a:lvl2pPr indent="-342900" lvl="1" marL="914400" algn="l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SzPts val="1800"/>
              <a:buChar char="›"/>
              <a:defRPr/>
            </a:lvl2pPr>
            <a:lvl3pPr indent="-342900" lvl="2" marL="1371600" algn="l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SzPts val="1800"/>
              <a:buChar char="›"/>
              <a:defRPr/>
            </a:lvl3pPr>
            <a:lvl4pPr indent="-342900" lvl="3" marL="1828800" algn="l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SzPts val="1800"/>
              <a:buChar char="›"/>
              <a:defRPr/>
            </a:lvl4pPr>
            <a:lvl5pPr indent="-342900" lvl="4" marL="2286000" algn="l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SzPts val="1800"/>
              <a:buChar char="›"/>
              <a:defRPr/>
            </a:lvl5pPr>
            <a:lvl6pPr indent="-342900" lvl="5" marL="27432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79" name="Google Shape;79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93772" y="27978254"/>
            <a:ext cx="4565379" cy="1814227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8"/>
          <p:cNvSpPr txBox="1"/>
          <p:nvPr>
            <p:ph idx="8" type="body"/>
          </p:nvPr>
        </p:nvSpPr>
        <p:spPr>
          <a:xfrm>
            <a:off x="782638" y="4668838"/>
            <a:ext cx="13077825" cy="7461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571500" lvl="0" marL="457200" algn="l">
              <a:lnSpc>
                <a:spcPct val="100000"/>
              </a:lnSpc>
              <a:spcBef>
                <a:spcPts val="788"/>
              </a:spcBef>
              <a:spcAft>
                <a:spcPts val="0"/>
              </a:spcAft>
              <a:buSzPts val="5400"/>
              <a:buChar char="›"/>
              <a:defRPr>
                <a:solidFill>
                  <a:schemeClr val="lt1"/>
                </a:solidFill>
              </a:defRPr>
            </a:lvl1pPr>
            <a:lvl2pPr indent="-571500" lvl="1" marL="914400" algn="l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SzPts val="5400"/>
              <a:buChar char="›"/>
              <a:defRPr>
                <a:solidFill>
                  <a:schemeClr val="lt1"/>
                </a:solidFill>
              </a:defRPr>
            </a:lvl2pPr>
            <a:lvl3pPr indent="-571500" lvl="2" marL="1371600" algn="l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SzPts val="5400"/>
              <a:buChar char="›"/>
              <a:defRPr>
                <a:solidFill>
                  <a:schemeClr val="lt1"/>
                </a:solidFill>
              </a:defRPr>
            </a:lvl3pPr>
            <a:lvl4pPr indent="-571500" lvl="3" marL="1828800" algn="l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SzPts val="5400"/>
              <a:buChar char="›"/>
              <a:defRPr>
                <a:solidFill>
                  <a:schemeClr val="lt1"/>
                </a:solidFill>
              </a:defRPr>
            </a:lvl4pPr>
            <a:lvl5pPr indent="-571500" lvl="4" marL="2286000" algn="l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SzPts val="5400"/>
              <a:buChar char="›"/>
              <a:defRPr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VL_lys blå oppsett 2">
  <p:cSld name="HVL_lys blå oppsett 2">
    <p:bg>
      <p:bgPr>
        <a:solidFill>
          <a:schemeClr val="lt1"/>
        </a:solidFill>
      </p:bgPr>
    </p:bg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9"/>
          <p:cNvSpPr txBox="1"/>
          <p:nvPr>
            <p:ph type="ctrTitle"/>
          </p:nvPr>
        </p:nvSpPr>
        <p:spPr>
          <a:xfrm>
            <a:off x="837435" y="1671015"/>
            <a:ext cx="15690393" cy="150706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Arial"/>
              <a:buNone/>
              <a:defRPr b="0" i="0" sz="6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3" name="Google Shape;83;p9"/>
          <p:cNvSpPr txBox="1"/>
          <p:nvPr>
            <p:ph idx="1" type="subTitle"/>
          </p:nvPr>
        </p:nvSpPr>
        <p:spPr>
          <a:xfrm>
            <a:off x="837436" y="3568067"/>
            <a:ext cx="15655080" cy="79542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788"/>
              </a:spcBef>
              <a:spcAft>
                <a:spcPts val="0"/>
              </a:spcAft>
              <a:buSzPts val="4000"/>
              <a:buNone/>
              <a:defRPr sz="40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SzPts val="1575"/>
              <a:buNone/>
              <a:defRPr sz="1575"/>
            </a:lvl2pPr>
            <a:lvl3pPr lvl="2" algn="ctr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SzPts val="1418"/>
              <a:buNone/>
              <a:defRPr sz="1418"/>
            </a:lvl3pPr>
            <a:lvl4pPr lvl="3" algn="ctr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SzPts val="1260"/>
              <a:buNone/>
              <a:defRPr sz="1260"/>
            </a:lvl4pPr>
            <a:lvl5pPr lvl="4" algn="ctr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SzPts val="1260"/>
              <a:buNone/>
              <a:defRPr sz="1260"/>
            </a:lvl5pPr>
            <a:lvl6pPr lvl="5" algn="ctr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260"/>
              <a:buNone/>
              <a:defRPr sz="1260"/>
            </a:lvl6pPr>
            <a:lvl7pPr lvl="6" algn="ctr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260"/>
              <a:buNone/>
              <a:defRPr sz="1260"/>
            </a:lvl7pPr>
            <a:lvl8pPr lvl="7" algn="ctr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260"/>
              <a:buNone/>
              <a:defRPr sz="1260"/>
            </a:lvl8pPr>
            <a:lvl9pPr lvl="8" algn="ctr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260"/>
              <a:buNone/>
              <a:defRPr sz="1260"/>
            </a:lvl9pPr>
          </a:lstStyle>
          <a:p/>
        </p:txBody>
      </p:sp>
      <p:sp>
        <p:nvSpPr>
          <p:cNvPr id="84" name="Google Shape;84;p9"/>
          <p:cNvSpPr/>
          <p:nvPr>
            <p:ph idx="2" type="pic"/>
          </p:nvPr>
        </p:nvSpPr>
        <p:spPr>
          <a:xfrm>
            <a:off x="16527828" y="27978254"/>
            <a:ext cx="4027883" cy="1517123"/>
          </a:xfrm>
          <a:prstGeom prst="rect">
            <a:avLst/>
          </a:prstGeom>
          <a:noFill/>
          <a:ln>
            <a:noFill/>
          </a:ln>
        </p:spPr>
      </p:sp>
      <p:sp>
        <p:nvSpPr>
          <p:cNvPr id="85" name="Google Shape;85;p9"/>
          <p:cNvSpPr txBox="1"/>
          <p:nvPr>
            <p:ph idx="3" type="body"/>
          </p:nvPr>
        </p:nvSpPr>
        <p:spPr>
          <a:xfrm>
            <a:off x="802039" y="14071441"/>
            <a:ext cx="9550148" cy="63070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788"/>
              </a:spcBef>
              <a:spcAft>
                <a:spcPts val="0"/>
              </a:spcAft>
              <a:buSzPts val="4000"/>
              <a:buNone/>
              <a:defRPr sz="4000"/>
            </a:lvl1pPr>
            <a:lvl2pPr indent="-228600" lvl="1" marL="914400" algn="l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SzPts val="4000"/>
              <a:buNone/>
              <a:defRPr sz="4000"/>
            </a:lvl2pPr>
            <a:lvl3pPr indent="-228600" lvl="2" marL="1371600" algn="l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SzPts val="4000"/>
              <a:buNone/>
              <a:defRPr sz="4000"/>
            </a:lvl3pPr>
            <a:lvl4pPr indent="-228600" lvl="3" marL="1828800" algn="l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SzPts val="4000"/>
              <a:buNone/>
              <a:defRPr sz="4000"/>
            </a:lvl4pPr>
            <a:lvl5pPr indent="-228600" lvl="4" marL="2286000" algn="l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SzPts val="4000"/>
              <a:buNone/>
              <a:defRPr sz="4000"/>
            </a:lvl5pPr>
            <a:lvl6pPr indent="-342900" lvl="5" marL="27432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6" name="Google Shape;86;p9"/>
          <p:cNvSpPr txBox="1"/>
          <p:nvPr>
            <p:ph idx="4" type="body"/>
          </p:nvPr>
        </p:nvSpPr>
        <p:spPr>
          <a:xfrm>
            <a:off x="11019090" y="14071441"/>
            <a:ext cx="9550148" cy="63070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788"/>
              </a:spcBef>
              <a:spcAft>
                <a:spcPts val="0"/>
              </a:spcAft>
              <a:buSzPts val="4000"/>
              <a:buNone/>
              <a:defRPr sz="4000"/>
            </a:lvl1pPr>
            <a:lvl2pPr indent="-228600" lvl="1" marL="914400" algn="l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SzPts val="4000"/>
              <a:buNone/>
              <a:defRPr sz="4000"/>
            </a:lvl2pPr>
            <a:lvl3pPr indent="-228600" lvl="2" marL="1371600" algn="l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SzPts val="4000"/>
              <a:buNone/>
              <a:defRPr sz="4000"/>
            </a:lvl3pPr>
            <a:lvl4pPr indent="-228600" lvl="3" marL="1828800" algn="l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SzPts val="4000"/>
              <a:buNone/>
              <a:defRPr sz="4000"/>
            </a:lvl4pPr>
            <a:lvl5pPr indent="-228600" lvl="4" marL="2286000" algn="l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SzPts val="4000"/>
              <a:buNone/>
              <a:defRPr sz="4000"/>
            </a:lvl5pPr>
            <a:lvl6pPr indent="-342900" lvl="5" marL="27432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7" name="Google Shape;87;p9"/>
          <p:cNvSpPr txBox="1"/>
          <p:nvPr>
            <p:ph idx="5" type="body"/>
          </p:nvPr>
        </p:nvSpPr>
        <p:spPr>
          <a:xfrm>
            <a:off x="837436" y="7115120"/>
            <a:ext cx="9550148" cy="637906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788"/>
              </a:spcBef>
              <a:spcAft>
                <a:spcPts val="0"/>
              </a:spcAft>
              <a:buSzPts val="4000"/>
              <a:buNone/>
              <a:defRPr sz="4000"/>
            </a:lvl1pPr>
            <a:lvl2pPr indent="-228600" lvl="1" marL="914400" algn="l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SzPts val="4000"/>
              <a:buNone/>
              <a:defRPr sz="4000"/>
            </a:lvl2pPr>
            <a:lvl3pPr indent="-228600" lvl="2" marL="1371600" algn="l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SzPts val="4000"/>
              <a:buNone/>
              <a:defRPr sz="4000"/>
            </a:lvl3pPr>
            <a:lvl4pPr indent="-228600" lvl="3" marL="1828800" algn="l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SzPts val="4000"/>
              <a:buNone/>
              <a:defRPr sz="4000"/>
            </a:lvl4pPr>
            <a:lvl5pPr indent="-228600" lvl="4" marL="2286000" algn="l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SzPts val="4000"/>
              <a:buNone/>
              <a:defRPr sz="4000"/>
            </a:lvl5pPr>
            <a:lvl6pPr indent="-342900" lvl="5" marL="27432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8" name="Google Shape;88;p9"/>
          <p:cNvSpPr txBox="1"/>
          <p:nvPr>
            <p:ph idx="6" type="body"/>
          </p:nvPr>
        </p:nvSpPr>
        <p:spPr>
          <a:xfrm>
            <a:off x="11019090" y="7115120"/>
            <a:ext cx="9550148" cy="637906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788"/>
              </a:spcBef>
              <a:spcAft>
                <a:spcPts val="0"/>
              </a:spcAft>
              <a:buSzPts val="4000"/>
              <a:buNone/>
              <a:defRPr sz="4000"/>
            </a:lvl1pPr>
            <a:lvl2pPr indent="-228600" lvl="1" marL="914400" algn="l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SzPts val="4000"/>
              <a:buNone/>
              <a:defRPr sz="4000"/>
            </a:lvl2pPr>
            <a:lvl3pPr indent="-228600" lvl="2" marL="1371600" algn="l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SzPts val="4000"/>
              <a:buNone/>
              <a:defRPr sz="4000"/>
            </a:lvl3pPr>
            <a:lvl4pPr indent="-228600" lvl="3" marL="1828800" algn="l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SzPts val="4000"/>
              <a:buNone/>
              <a:defRPr sz="4000"/>
            </a:lvl4pPr>
            <a:lvl5pPr indent="-228600" lvl="4" marL="2286000" algn="l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SzPts val="4000"/>
              <a:buNone/>
              <a:defRPr sz="4000"/>
            </a:lvl5pPr>
            <a:lvl6pPr indent="-342900" lvl="5" marL="27432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9" name="Google Shape;89;p9"/>
          <p:cNvSpPr txBox="1"/>
          <p:nvPr>
            <p:ph idx="7" type="body"/>
          </p:nvPr>
        </p:nvSpPr>
        <p:spPr>
          <a:xfrm>
            <a:off x="11019090" y="20955696"/>
            <a:ext cx="9550148" cy="63070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788"/>
              </a:spcBef>
              <a:spcAft>
                <a:spcPts val="0"/>
              </a:spcAft>
              <a:buSzPts val="4000"/>
              <a:buNone/>
              <a:defRPr sz="4000"/>
            </a:lvl1pPr>
            <a:lvl2pPr indent="-228600" lvl="1" marL="914400" algn="l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SzPts val="4000"/>
              <a:buNone/>
              <a:defRPr sz="4000"/>
            </a:lvl2pPr>
            <a:lvl3pPr indent="-228600" lvl="2" marL="1371600" algn="l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SzPts val="4000"/>
              <a:buNone/>
              <a:defRPr sz="4000"/>
            </a:lvl3pPr>
            <a:lvl4pPr indent="-228600" lvl="3" marL="1828800" algn="l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SzPts val="4000"/>
              <a:buNone/>
              <a:defRPr sz="4000"/>
            </a:lvl4pPr>
            <a:lvl5pPr indent="-228600" lvl="4" marL="2286000" algn="l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SzPts val="4000"/>
              <a:buNone/>
              <a:defRPr sz="4000"/>
            </a:lvl5pPr>
            <a:lvl6pPr indent="-342900" lvl="5" marL="27432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0" name="Google Shape;90;p9"/>
          <p:cNvSpPr txBox="1"/>
          <p:nvPr>
            <p:ph idx="8" type="body"/>
          </p:nvPr>
        </p:nvSpPr>
        <p:spPr>
          <a:xfrm>
            <a:off x="837435" y="20955696"/>
            <a:ext cx="9550148" cy="63070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788"/>
              </a:spcBef>
              <a:spcAft>
                <a:spcPts val="0"/>
              </a:spcAft>
              <a:buSzPts val="4000"/>
              <a:buNone/>
              <a:defRPr sz="4000"/>
            </a:lvl1pPr>
            <a:lvl2pPr indent="-228600" lvl="1" marL="914400" algn="l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SzPts val="4000"/>
              <a:buNone/>
              <a:defRPr sz="4000"/>
            </a:lvl2pPr>
            <a:lvl3pPr indent="-228600" lvl="2" marL="1371600" algn="l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SzPts val="4000"/>
              <a:buNone/>
              <a:defRPr sz="4000"/>
            </a:lvl3pPr>
            <a:lvl4pPr indent="-228600" lvl="3" marL="1828800" algn="l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SzPts val="4000"/>
              <a:buNone/>
              <a:defRPr sz="4000"/>
            </a:lvl4pPr>
            <a:lvl5pPr indent="-228600" lvl="4" marL="2286000" algn="l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SzPts val="4000"/>
              <a:buNone/>
              <a:defRPr sz="4000"/>
            </a:lvl5pPr>
            <a:lvl6pPr indent="-342900" lvl="5" marL="27432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91" name="Google Shape;91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424085" y="28040424"/>
            <a:ext cx="5368064" cy="1393995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9"/>
          <p:cNvSpPr txBox="1"/>
          <p:nvPr>
            <p:ph idx="9" type="body"/>
          </p:nvPr>
        </p:nvSpPr>
        <p:spPr>
          <a:xfrm>
            <a:off x="783162" y="5994400"/>
            <a:ext cx="19786600" cy="8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788"/>
              </a:spcBef>
              <a:spcAft>
                <a:spcPts val="0"/>
              </a:spcAft>
              <a:buSzPts val="2800"/>
              <a:buNone/>
              <a:defRPr sz="2800"/>
            </a:lvl1pPr>
            <a:lvl2pPr indent="-342900" lvl="1" marL="914400" algn="l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SzPts val="1800"/>
              <a:buChar char="›"/>
              <a:defRPr/>
            </a:lvl2pPr>
            <a:lvl3pPr indent="-342900" lvl="2" marL="1371600" algn="l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SzPts val="1800"/>
              <a:buChar char="›"/>
              <a:defRPr/>
            </a:lvl3pPr>
            <a:lvl4pPr indent="-342900" lvl="3" marL="1828800" algn="l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SzPts val="1800"/>
              <a:buChar char="›"/>
              <a:defRPr/>
            </a:lvl4pPr>
            <a:lvl5pPr indent="-342900" lvl="4" marL="2286000" algn="l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SzPts val="1800"/>
              <a:buChar char="›"/>
              <a:defRPr/>
            </a:lvl5pPr>
            <a:lvl6pPr indent="-342900" lvl="5" marL="27432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93" name="Google Shape;93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93772" y="27978254"/>
            <a:ext cx="4565379" cy="1814227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9"/>
          <p:cNvSpPr txBox="1"/>
          <p:nvPr>
            <p:ph idx="13" type="body"/>
          </p:nvPr>
        </p:nvSpPr>
        <p:spPr>
          <a:xfrm>
            <a:off x="782638" y="4668838"/>
            <a:ext cx="13077825" cy="7461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571500" lvl="0" marL="457200" algn="l">
              <a:lnSpc>
                <a:spcPct val="100000"/>
              </a:lnSpc>
              <a:spcBef>
                <a:spcPts val="788"/>
              </a:spcBef>
              <a:spcAft>
                <a:spcPts val="0"/>
              </a:spcAft>
              <a:buSzPts val="5400"/>
              <a:buChar char="›"/>
              <a:defRPr>
                <a:solidFill>
                  <a:schemeClr val="lt1"/>
                </a:solidFill>
              </a:defRPr>
            </a:lvl1pPr>
            <a:lvl2pPr indent="-571500" lvl="1" marL="914400" algn="l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SzPts val="5400"/>
              <a:buChar char="›"/>
              <a:defRPr>
                <a:solidFill>
                  <a:schemeClr val="lt1"/>
                </a:solidFill>
              </a:defRPr>
            </a:lvl2pPr>
            <a:lvl3pPr indent="-571500" lvl="2" marL="1371600" algn="l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SzPts val="5400"/>
              <a:buChar char="›"/>
              <a:defRPr>
                <a:solidFill>
                  <a:schemeClr val="lt1"/>
                </a:solidFill>
              </a:defRPr>
            </a:lvl3pPr>
            <a:lvl4pPr indent="-571500" lvl="3" marL="1828800" algn="l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SzPts val="5400"/>
              <a:buChar char="›"/>
              <a:defRPr>
                <a:solidFill>
                  <a:schemeClr val="lt1"/>
                </a:solidFill>
              </a:defRPr>
            </a:lvl4pPr>
            <a:lvl5pPr indent="-571500" lvl="4" marL="2286000" algn="l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SzPts val="5400"/>
              <a:buChar char="›"/>
              <a:defRPr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VL_lys blå oppsett ">
  <p:cSld name="HVL_lys blå oppsett ">
    <p:bg>
      <p:bgPr>
        <a:solidFill>
          <a:schemeClr val="accent1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0"/>
          <p:cNvSpPr txBox="1"/>
          <p:nvPr>
            <p:ph type="ctrTitle"/>
          </p:nvPr>
        </p:nvSpPr>
        <p:spPr>
          <a:xfrm>
            <a:off x="814388" y="1620130"/>
            <a:ext cx="13792551" cy="150706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Arial"/>
              <a:buNone/>
              <a:defRPr b="0" i="0" sz="6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97" name="Google Shape;97;p10"/>
          <p:cNvSpPr txBox="1"/>
          <p:nvPr>
            <p:ph idx="1" type="subTitle"/>
          </p:nvPr>
        </p:nvSpPr>
        <p:spPr>
          <a:xfrm>
            <a:off x="814389" y="3517182"/>
            <a:ext cx="13761510" cy="79542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788"/>
              </a:spcBef>
              <a:spcAft>
                <a:spcPts val="0"/>
              </a:spcAft>
              <a:buSzPts val="4000"/>
              <a:buNone/>
              <a:defRPr sz="40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SzPts val="1575"/>
              <a:buNone/>
              <a:defRPr sz="1575"/>
            </a:lvl2pPr>
            <a:lvl3pPr lvl="2" algn="ctr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SzPts val="1418"/>
              <a:buNone/>
              <a:defRPr sz="1418"/>
            </a:lvl3pPr>
            <a:lvl4pPr lvl="3" algn="ctr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SzPts val="1260"/>
              <a:buNone/>
              <a:defRPr sz="1260"/>
            </a:lvl4pPr>
            <a:lvl5pPr lvl="4" algn="ctr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SzPts val="1260"/>
              <a:buNone/>
              <a:defRPr sz="1260"/>
            </a:lvl5pPr>
            <a:lvl6pPr lvl="5" algn="ctr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lt1"/>
              </a:buClr>
              <a:buSzPts val="1260"/>
              <a:buNone/>
              <a:defRPr sz="1260"/>
            </a:lvl6pPr>
            <a:lvl7pPr lvl="6" algn="ctr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lt1"/>
              </a:buClr>
              <a:buSzPts val="1260"/>
              <a:buNone/>
              <a:defRPr sz="1260"/>
            </a:lvl7pPr>
            <a:lvl8pPr lvl="7" algn="ctr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lt1"/>
              </a:buClr>
              <a:buSzPts val="1260"/>
              <a:buNone/>
              <a:defRPr sz="1260"/>
            </a:lvl8pPr>
            <a:lvl9pPr lvl="8" algn="ctr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lt1"/>
              </a:buClr>
              <a:buSzPts val="1260"/>
              <a:buNone/>
              <a:defRPr sz="1260"/>
            </a:lvl9pPr>
          </a:lstStyle>
          <a:p/>
        </p:txBody>
      </p:sp>
      <p:sp>
        <p:nvSpPr>
          <p:cNvPr id="98" name="Google Shape;98;p10"/>
          <p:cNvSpPr txBox="1"/>
          <p:nvPr>
            <p:ph idx="2" type="body"/>
          </p:nvPr>
        </p:nvSpPr>
        <p:spPr>
          <a:xfrm>
            <a:off x="814388" y="14071600"/>
            <a:ext cx="9550148" cy="657997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788"/>
              </a:spcBef>
              <a:spcAft>
                <a:spcPts val="0"/>
              </a:spcAft>
              <a:buSzPts val="4000"/>
              <a:buNone/>
              <a:defRPr sz="40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SzPts val="4000"/>
              <a:buNone/>
              <a:defRPr sz="4000"/>
            </a:lvl2pPr>
            <a:lvl3pPr indent="-228600" lvl="2" marL="1371600" algn="l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SzPts val="4000"/>
              <a:buNone/>
              <a:defRPr sz="4000"/>
            </a:lvl3pPr>
            <a:lvl4pPr indent="-228600" lvl="3" marL="1828800" algn="l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SzPts val="4000"/>
              <a:buNone/>
              <a:defRPr sz="4000"/>
            </a:lvl4pPr>
            <a:lvl5pPr indent="-228600" lvl="4" marL="2286000" algn="l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SzPts val="4000"/>
              <a:buNone/>
              <a:defRPr sz="4000"/>
            </a:lvl5pPr>
            <a:lvl6pPr indent="-342900" lvl="5" marL="27432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9" name="Google Shape;99;p10"/>
          <p:cNvSpPr txBox="1"/>
          <p:nvPr>
            <p:ph idx="3" type="body"/>
          </p:nvPr>
        </p:nvSpPr>
        <p:spPr>
          <a:xfrm>
            <a:off x="814388" y="21041551"/>
            <a:ext cx="19754850" cy="65467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788"/>
              </a:spcBef>
              <a:spcAft>
                <a:spcPts val="0"/>
              </a:spcAft>
              <a:buSzPts val="4000"/>
              <a:buNone/>
              <a:defRPr sz="40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SzPts val="4000"/>
              <a:buNone/>
              <a:defRPr sz="4000"/>
            </a:lvl2pPr>
            <a:lvl3pPr indent="-228600" lvl="2" marL="1371600" algn="l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SzPts val="4000"/>
              <a:buNone/>
              <a:defRPr sz="4000"/>
            </a:lvl3pPr>
            <a:lvl4pPr indent="-228600" lvl="3" marL="1828800" algn="l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SzPts val="4000"/>
              <a:buNone/>
              <a:defRPr sz="4000"/>
            </a:lvl4pPr>
            <a:lvl5pPr indent="-228600" lvl="4" marL="2286000" algn="l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SzPts val="4000"/>
              <a:buNone/>
              <a:defRPr sz="4000"/>
            </a:lvl5pPr>
            <a:lvl6pPr indent="-342900" lvl="5" marL="27432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0" name="Google Shape;100;p10"/>
          <p:cNvSpPr txBox="1"/>
          <p:nvPr>
            <p:ph idx="4" type="body"/>
          </p:nvPr>
        </p:nvSpPr>
        <p:spPr>
          <a:xfrm>
            <a:off x="11019089" y="14071600"/>
            <a:ext cx="9550148" cy="657997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788"/>
              </a:spcBef>
              <a:spcAft>
                <a:spcPts val="0"/>
              </a:spcAft>
              <a:buSzPts val="4000"/>
              <a:buNone/>
              <a:defRPr sz="40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SzPts val="4000"/>
              <a:buNone/>
              <a:defRPr sz="4000"/>
            </a:lvl2pPr>
            <a:lvl3pPr indent="-228600" lvl="2" marL="1371600" algn="l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SzPts val="4000"/>
              <a:buNone/>
              <a:defRPr sz="4000"/>
            </a:lvl3pPr>
            <a:lvl4pPr indent="-228600" lvl="3" marL="1828800" algn="l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SzPts val="4000"/>
              <a:buNone/>
              <a:defRPr sz="4000"/>
            </a:lvl4pPr>
            <a:lvl5pPr indent="-228600" lvl="4" marL="2286000" algn="l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SzPts val="4000"/>
              <a:buNone/>
              <a:defRPr sz="4000"/>
            </a:lvl5pPr>
            <a:lvl6pPr indent="-342900" lvl="5" marL="27432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1" name="Google Shape;101;p10"/>
          <p:cNvSpPr/>
          <p:nvPr>
            <p:ph idx="5" type="pic"/>
          </p:nvPr>
        </p:nvSpPr>
        <p:spPr>
          <a:xfrm>
            <a:off x="16527828" y="27978254"/>
            <a:ext cx="4027883" cy="1517123"/>
          </a:xfrm>
          <a:prstGeom prst="rect">
            <a:avLst/>
          </a:prstGeom>
          <a:noFill/>
          <a:ln>
            <a:noFill/>
          </a:ln>
        </p:spPr>
      </p:sp>
      <p:sp>
        <p:nvSpPr>
          <p:cNvPr id="102" name="Google Shape;102;p10"/>
          <p:cNvSpPr txBox="1"/>
          <p:nvPr>
            <p:ph idx="6" type="body"/>
          </p:nvPr>
        </p:nvSpPr>
        <p:spPr>
          <a:xfrm>
            <a:off x="814388" y="6282268"/>
            <a:ext cx="19754850" cy="728081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788"/>
              </a:spcBef>
              <a:spcAft>
                <a:spcPts val="0"/>
              </a:spcAft>
              <a:buSzPts val="4000"/>
              <a:buNone/>
              <a:defRPr sz="40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SzPts val="4000"/>
              <a:buNone/>
              <a:defRPr sz="4000"/>
            </a:lvl2pPr>
            <a:lvl3pPr indent="-228600" lvl="2" marL="1371600" algn="l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SzPts val="4000"/>
              <a:buNone/>
              <a:defRPr sz="4000"/>
            </a:lvl3pPr>
            <a:lvl4pPr indent="-228600" lvl="3" marL="1828800" algn="l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SzPts val="4000"/>
              <a:buNone/>
              <a:defRPr sz="4000"/>
            </a:lvl4pPr>
            <a:lvl5pPr indent="-228600" lvl="4" marL="2286000" algn="l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SzPts val="4000"/>
              <a:buNone/>
              <a:defRPr sz="4000"/>
            </a:lvl5pPr>
            <a:lvl6pPr indent="-342900" lvl="5" marL="27432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03" name="Google Shape;103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390219" y="27990259"/>
            <a:ext cx="5692660" cy="14807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93772" y="27978254"/>
            <a:ext cx="4565379" cy="1814227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0"/>
          <p:cNvSpPr txBox="1"/>
          <p:nvPr>
            <p:ph idx="7" type="body"/>
          </p:nvPr>
        </p:nvSpPr>
        <p:spPr>
          <a:xfrm>
            <a:off x="782638" y="4668838"/>
            <a:ext cx="13077825" cy="7461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571500" lvl="0" marL="457200" algn="l">
              <a:lnSpc>
                <a:spcPct val="100000"/>
              </a:lnSpc>
              <a:spcBef>
                <a:spcPts val="788"/>
              </a:spcBef>
              <a:spcAft>
                <a:spcPts val="0"/>
              </a:spcAft>
              <a:buSzPts val="5400"/>
              <a:buChar char="›"/>
              <a:defRPr>
                <a:solidFill>
                  <a:schemeClr val="lt1"/>
                </a:solidFill>
              </a:defRPr>
            </a:lvl1pPr>
            <a:lvl2pPr indent="-571500" lvl="1" marL="914400" algn="l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SzPts val="5400"/>
              <a:buChar char="›"/>
              <a:defRPr>
                <a:solidFill>
                  <a:schemeClr val="dk1"/>
                </a:solidFill>
              </a:defRPr>
            </a:lvl2pPr>
            <a:lvl3pPr indent="-571500" lvl="2" marL="1371600" algn="l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SzPts val="5400"/>
              <a:buChar char="›"/>
              <a:defRPr>
                <a:solidFill>
                  <a:schemeClr val="dk1"/>
                </a:solidFill>
              </a:defRPr>
            </a:lvl3pPr>
            <a:lvl4pPr indent="-571500" lvl="3" marL="1828800" algn="l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SzPts val="5400"/>
              <a:buChar char="›"/>
              <a:defRPr>
                <a:solidFill>
                  <a:schemeClr val="dk1"/>
                </a:solidFill>
              </a:defRPr>
            </a:lvl4pPr>
            <a:lvl5pPr indent="-571500" lvl="4" marL="2286000" algn="l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SzPts val="5400"/>
              <a:buChar char="›"/>
              <a:defRPr>
                <a:solidFill>
                  <a:schemeClr val="dk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VL_lys blå opsett ">
  <p:cSld name="HVL_lys blå opsett ">
    <p:bg>
      <p:bgPr>
        <a:solidFill>
          <a:schemeClr val="accent1"/>
        </a:solidFill>
      </p:bgPr>
    </p:bg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1"/>
          <p:cNvSpPr/>
          <p:nvPr>
            <p:ph idx="2" type="pic"/>
          </p:nvPr>
        </p:nvSpPr>
        <p:spPr>
          <a:xfrm>
            <a:off x="16527828" y="27978254"/>
            <a:ext cx="4027883" cy="1517123"/>
          </a:xfrm>
          <a:prstGeom prst="rect">
            <a:avLst/>
          </a:prstGeom>
          <a:noFill/>
          <a:ln>
            <a:noFill/>
          </a:ln>
        </p:spPr>
      </p:sp>
      <p:pic>
        <p:nvPicPr>
          <p:cNvPr id="108" name="Google Shape;108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390219" y="27990259"/>
            <a:ext cx="5692660" cy="1480794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1"/>
          <p:cNvSpPr txBox="1"/>
          <p:nvPr>
            <p:ph type="ctrTitle"/>
          </p:nvPr>
        </p:nvSpPr>
        <p:spPr>
          <a:xfrm>
            <a:off x="837435" y="1671015"/>
            <a:ext cx="15690393" cy="150706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Arial"/>
              <a:buNone/>
              <a:defRPr b="0" i="0" sz="6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0" name="Google Shape;110;p11"/>
          <p:cNvSpPr txBox="1"/>
          <p:nvPr>
            <p:ph idx="1" type="subTitle"/>
          </p:nvPr>
        </p:nvSpPr>
        <p:spPr>
          <a:xfrm>
            <a:off x="837436" y="3568067"/>
            <a:ext cx="15655080" cy="79542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788"/>
              </a:spcBef>
              <a:spcAft>
                <a:spcPts val="0"/>
              </a:spcAft>
              <a:buSzPts val="4000"/>
              <a:buNone/>
              <a:defRPr sz="40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SzPts val="1575"/>
              <a:buNone/>
              <a:defRPr sz="1575"/>
            </a:lvl2pPr>
            <a:lvl3pPr lvl="2" algn="ctr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SzPts val="1418"/>
              <a:buNone/>
              <a:defRPr sz="1418"/>
            </a:lvl3pPr>
            <a:lvl4pPr lvl="3" algn="ctr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SzPts val="1260"/>
              <a:buNone/>
              <a:defRPr sz="1260"/>
            </a:lvl4pPr>
            <a:lvl5pPr lvl="4" algn="ctr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SzPts val="1260"/>
              <a:buNone/>
              <a:defRPr sz="1260"/>
            </a:lvl5pPr>
            <a:lvl6pPr lvl="5" algn="ctr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lt1"/>
              </a:buClr>
              <a:buSzPts val="1260"/>
              <a:buNone/>
              <a:defRPr sz="1260"/>
            </a:lvl6pPr>
            <a:lvl7pPr lvl="6" algn="ctr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lt1"/>
              </a:buClr>
              <a:buSzPts val="1260"/>
              <a:buNone/>
              <a:defRPr sz="1260"/>
            </a:lvl7pPr>
            <a:lvl8pPr lvl="7" algn="ctr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lt1"/>
              </a:buClr>
              <a:buSzPts val="1260"/>
              <a:buNone/>
              <a:defRPr sz="1260"/>
            </a:lvl8pPr>
            <a:lvl9pPr lvl="8" algn="ctr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lt1"/>
              </a:buClr>
              <a:buSzPts val="1260"/>
              <a:buNone/>
              <a:defRPr sz="1260"/>
            </a:lvl9pPr>
          </a:lstStyle>
          <a:p/>
        </p:txBody>
      </p:sp>
      <p:sp>
        <p:nvSpPr>
          <p:cNvPr id="111" name="Google Shape;111;p11"/>
          <p:cNvSpPr txBox="1"/>
          <p:nvPr>
            <p:ph idx="3" type="body"/>
          </p:nvPr>
        </p:nvSpPr>
        <p:spPr>
          <a:xfrm>
            <a:off x="802039" y="13732772"/>
            <a:ext cx="9550148" cy="63070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788"/>
              </a:spcBef>
              <a:spcAft>
                <a:spcPts val="0"/>
              </a:spcAft>
              <a:buSzPts val="4000"/>
              <a:buNone/>
              <a:defRPr sz="40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SzPts val="4000"/>
              <a:buNone/>
              <a:defRPr sz="4000"/>
            </a:lvl2pPr>
            <a:lvl3pPr indent="-228600" lvl="2" marL="1371600" algn="l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SzPts val="4000"/>
              <a:buNone/>
              <a:defRPr sz="4000"/>
            </a:lvl3pPr>
            <a:lvl4pPr indent="-228600" lvl="3" marL="1828800" algn="l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SzPts val="4000"/>
              <a:buNone/>
              <a:defRPr sz="4000"/>
            </a:lvl4pPr>
            <a:lvl5pPr indent="-228600" lvl="4" marL="2286000" algn="l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SzPts val="4000"/>
              <a:buNone/>
              <a:defRPr sz="4000"/>
            </a:lvl5pPr>
            <a:lvl6pPr indent="-342900" lvl="5" marL="27432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2" name="Google Shape;112;p11"/>
          <p:cNvSpPr txBox="1"/>
          <p:nvPr>
            <p:ph idx="4" type="body"/>
          </p:nvPr>
        </p:nvSpPr>
        <p:spPr>
          <a:xfrm>
            <a:off x="11019090" y="13732772"/>
            <a:ext cx="9550148" cy="63070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788"/>
              </a:spcBef>
              <a:spcAft>
                <a:spcPts val="0"/>
              </a:spcAft>
              <a:buSzPts val="4000"/>
              <a:buNone/>
              <a:defRPr sz="40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SzPts val="4000"/>
              <a:buNone/>
              <a:defRPr sz="4000"/>
            </a:lvl2pPr>
            <a:lvl3pPr indent="-228600" lvl="2" marL="1371600" algn="l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SzPts val="4000"/>
              <a:buNone/>
              <a:defRPr sz="4000"/>
            </a:lvl3pPr>
            <a:lvl4pPr indent="-228600" lvl="3" marL="1828800" algn="l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SzPts val="4000"/>
              <a:buNone/>
              <a:defRPr sz="4000"/>
            </a:lvl4pPr>
            <a:lvl5pPr indent="-228600" lvl="4" marL="2286000" algn="l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SzPts val="4000"/>
              <a:buNone/>
              <a:defRPr sz="4000"/>
            </a:lvl5pPr>
            <a:lvl6pPr indent="-342900" lvl="5" marL="27432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3" name="Google Shape;113;p11"/>
          <p:cNvSpPr txBox="1"/>
          <p:nvPr>
            <p:ph idx="5" type="body"/>
          </p:nvPr>
        </p:nvSpPr>
        <p:spPr>
          <a:xfrm>
            <a:off x="837436" y="6437782"/>
            <a:ext cx="9550148" cy="637906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788"/>
              </a:spcBef>
              <a:spcAft>
                <a:spcPts val="0"/>
              </a:spcAft>
              <a:buSzPts val="4000"/>
              <a:buNone/>
              <a:defRPr sz="40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SzPts val="4000"/>
              <a:buNone/>
              <a:defRPr sz="4000"/>
            </a:lvl2pPr>
            <a:lvl3pPr indent="-228600" lvl="2" marL="1371600" algn="l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SzPts val="4000"/>
              <a:buNone/>
              <a:defRPr sz="4000"/>
            </a:lvl3pPr>
            <a:lvl4pPr indent="-228600" lvl="3" marL="1828800" algn="l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SzPts val="4000"/>
              <a:buNone/>
              <a:defRPr sz="4000"/>
            </a:lvl4pPr>
            <a:lvl5pPr indent="-228600" lvl="4" marL="2286000" algn="l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SzPts val="4000"/>
              <a:buNone/>
              <a:defRPr sz="4000"/>
            </a:lvl5pPr>
            <a:lvl6pPr indent="-342900" lvl="5" marL="27432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4" name="Google Shape;114;p11"/>
          <p:cNvSpPr txBox="1"/>
          <p:nvPr>
            <p:ph idx="6" type="body"/>
          </p:nvPr>
        </p:nvSpPr>
        <p:spPr>
          <a:xfrm>
            <a:off x="11019090" y="6437782"/>
            <a:ext cx="9550148" cy="637906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788"/>
              </a:spcBef>
              <a:spcAft>
                <a:spcPts val="0"/>
              </a:spcAft>
              <a:buSzPts val="4000"/>
              <a:buNone/>
              <a:defRPr sz="40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SzPts val="4000"/>
              <a:buNone/>
              <a:defRPr sz="4000"/>
            </a:lvl2pPr>
            <a:lvl3pPr indent="-228600" lvl="2" marL="1371600" algn="l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SzPts val="4000"/>
              <a:buNone/>
              <a:defRPr sz="4000"/>
            </a:lvl3pPr>
            <a:lvl4pPr indent="-228600" lvl="3" marL="1828800" algn="l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SzPts val="4000"/>
              <a:buNone/>
              <a:defRPr sz="4000"/>
            </a:lvl4pPr>
            <a:lvl5pPr indent="-228600" lvl="4" marL="2286000" algn="l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SzPts val="4000"/>
              <a:buNone/>
              <a:defRPr sz="4000"/>
            </a:lvl5pPr>
            <a:lvl6pPr indent="-342900" lvl="5" marL="27432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5" name="Google Shape;115;p11"/>
          <p:cNvSpPr txBox="1"/>
          <p:nvPr>
            <p:ph idx="7" type="body"/>
          </p:nvPr>
        </p:nvSpPr>
        <p:spPr>
          <a:xfrm>
            <a:off x="11019090" y="20955696"/>
            <a:ext cx="9550148" cy="63070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788"/>
              </a:spcBef>
              <a:spcAft>
                <a:spcPts val="0"/>
              </a:spcAft>
              <a:buSzPts val="4000"/>
              <a:buNone/>
              <a:defRPr sz="40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SzPts val="4000"/>
              <a:buNone/>
              <a:defRPr sz="4000"/>
            </a:lvl2pPr>
            <a:lvl3pPr indent="-228600" lvl="2" marL="1371600" algn="l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SzPts val="4000"/>
              <a:buNone/>
              <a:defRPr sz="4000"/>
            </a:lvl3pPr>
            <a:lvl4pPr indent="-228600" lvl="3" marL="1828800" algn="l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SzPts val="4000"/>
              <a:buNone/>
              <a:defRPr sz="4000"/>
            </a:lvl4pPr>
            <a:lvl5pPr indent="-228600" lvl="4" marL="2286000" algn="l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SzPts val="4000"/>
              <a:buNone/>
              <a:defRPr sz="4000"/>
            </a:lvl5pPr>
            <a:lvl6pPr indent="-342900" lvl="5" marL="27432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6" name="Google Shape;116;p11"/>
          <p:cNvSpPr txBox="1"/>
          <p:nvPr>
            <p:ph idx="8" type="body"/>
          </p:nvPr>
        </p:nvSpPr>
        <p:spPr>
          <a:xfrm>
            <a:off x="837435" y="20955696"/>
            <a:ext cx="9550148" cy="63070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788"/>
              </a:spcBef>
              <a:spcAft>
                <a:spcPts val="0"/>
              </a:spcAft>
              <a:buSzPts val="4000"/>
              <a:buNone/>
              <a:defRPr sz="40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SzPts val="4000"/>
              <a:buNone/>
              <a:defRPr sz="4000"/>
            </a:lvl2pPr>
            <a:lvl3pPr indent="-228600" lvl="2" marL="1371600" algn="l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SzPts val="4000"/>
              <a:buNone/>
              <a:defRPr sz="4000"/>
            </a:lvl3pPr>
            <a:lvl4pPr indent="-228600" lvl="3" marL="1828800" algn="l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SzPts val="4000"/>
              <a:buNone/>
              <a:defRPr sz="4000"/>
            </a:lvl4pPr>
            <a:lvl5pPr indent="-228600" lvl="4" marL="2286000" algn="l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SzPts val="4000"/>
              <a:buNone/>
              <a:defRPr sz="4000"/>
            </a:lvl5pPr>
            <a:lvl6pPr indent="-342900" lvl="5" marL="27432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17" name="Google Shape;117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93772" y="27978254"/>
            <a:ext cx="4565379" cy="1814227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11"/>
          <p:cNvSpPr txBox="1"/>
          <p:nvPr>
            <p:ph idx="9" type="body"/>
          </p:nvPr>
        </p:nvSpPr>
        <p:spPr>
          <a:xfrm>
            <a:off x="782638" y="4668838"/>
            <a:ext cx="13077825" cy="7461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571500" lvl="0" marL="457200" algn="l">
              <a:lnSpc>
                <a:spcPct val="100000"/>
              </a:lnSpc>
              <a:spcBef>
                <a:spcPts val="788"/>
              </a:spcBef>
              <a:spcAft>
                <a:spcPts val="0"/>
              </a:spcAft>
              <a:buSzPts val="5400"/>
              <a:buChar char="›"/>
              <a:defRPr>
                <a:solidFill>
                  <a:schemeClr val="lt1"/>
                </a:solidFill>
              </a:defRPr>
            </a:lvl1pPr>
            <a:lvl2pPr indent="-571500" lvl="1" marL="914400" algn="l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SzPts val="5400"/>
              <a:buChar char="›"/>
              <a:defRPr>
                <a:solidFill>
                  <a:schemeClr val="dk1"/>
                </a:solidFill>
              </a:defRPr>
            </a:lvl2pPr>
            <a:lvl3pPr indent="-571500" lvl="2" marL="1371600" algn="l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SzPts val="5400"/>
              <a:buChar char="›"/>
              <a:defRPr>
                <a:solidFill>
                  <a:schemeClr val="dk1"/>
                </a:solidFill>
              </a:defRPr>
            </a:lvl3pPr>
            <a:lvl4pPr indent="-571500" lvl="3" marL="1828800" algn="l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SzPts val="5400"/>
              <a:buChar char="›"/>
              <a:defRPr>
                <a:solidFill>
                  <a:schemeClr val="dk1"/>
                </a:solidFill>
              </a:defRPr>
            </a:lvl4pPr>
            <a:lvl5pPr indent="-571500" lvl="4" marL="2286000" algn="l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SzPts val="5400"/>
              <a:buChar char="›"/>
              <a:defRPr>
                <a:solidFill>
                  <a:schemeClr val="dk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VL_lys blå oppsett 1 ENG">
  <p:cSld name="HVL_lys blå oppsett 1 ENG">
    <p:bg>
      <p:bgPr>
        <a:solidFill>
          <a:schemeClr val="lt1"/>
        </a:solidFill>
      </p:bgPr>
    </p:bg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3"/>
          <p:cNvSpPr/>
          <p:nvPr>
            <p:ph idx="2" type="pic"/>
          </p:nvPr>
        </p:nvSpPr>
        <p:spPr>
          <a:xfrm>
            <a:off x="16527828" y="27978254"/>
            <a:ext cx="4027883" cy="1517123"/>
          </a:xfrm>
          <a:prstGeom prst="rect">
            <a:avLst/>
          </a:prstGeom>
          <a:noFill/>
          <a:ln>
            <a:noFill/>
          </a:ln>
        </p:spPr>
      </p:sp>
      <p:pic>
        <p:nvPicPr>
          <p:cNvPr id="127" name="Google Shape;127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414837" y="28028170"/>
            <a:ext cx="4895654" cy="1406249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13"/>
          <p:cNvSpPr txBox="1"/>
          <p:nvPr>
            <p:ph type="ctrTitle"/>
          </p:nvPr>
        </p:nvSpPr>
        <p:spPr>
          <a:xfrm>
            <a:off x="783162" y="1759052"/>
            <a:ext cx="15997771" cy="150706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Arial"/>
              <a:buNone/>
              <a:defRPr b="0" i="0" sz="6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29" name="Google Shape;129;p13"/>
          <p:cNvSpPr txBox="1"/>
          <p:nvPr>
            <p:ph idx="1" type="subTitle"/>
          </p:nvPr>
        </p:nvSpPr>
        <p:spPr>
          <a:xfrm>
            <a:off x="783162" y="3656104"/>
            <a:ext cx="15961767" cy="79542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788"/>
              </a:spcBef>
              <a:spcAft>
                <a:spcPts val="0"/>
              </a:spcAft>
              <a:buSzPts val="4000"/>
              <a:buNone/>
              <a:defRPr sz="40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SzPts val="1575"/>
              <a:buNone/>
              <a:defRPr sz="1575"/>
            </a:lvl2pPr>
            <a:lvl3pPr lvl="2" algn="ctr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SzPts val="1418"/>
              <a:buNone/>
              <a:defRPr sz="1418"/>
            </a:lvl3pPr>
            <a:lvl4pPr lvl="3" algn="ctr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SzPts val="1260"/>
              <a:buNone/>
              <a:defRPr sz="1260"/>
            </a:lvl4pPr>
            <a:lvl5pPr lvl="4" algn="ctr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SzPts val="1260"/>
              <a:buNone/>
              <a:defRPr sz="1260"/>
            </a:lvl5pPr>
            <a:lvl6pPr lvl="5" algn="ctr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260"/>
              <a:buNone/>
              <a:defRPr sz="1260"/>
            </a:lvl6pPr>
            <a:lvl7pPr lvl="6" algn="ctr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260"/>
              <a:buNone/>
              <a:defRPr sz="1260"/>
            </a:lvl7pPr>
            <a:lvl8pPr lvl="7" algn="ctr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260"/>
              <a:buNone/>
              <a:defRPr sz="1260"/>
            </a:lvl8pPr>
            <a:lvl9pPr lvl="8" algn="ctr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260"/>
              <a:buNone/>
              <a:defRPr sz="1260"/>
            </a:lvl9pPr>
          </a:lstStyle>
          <a:p/>
        </p:txBody>
      </p:sp>
      <p:sp>
        <p:nvSpPr>
          <p:cNvPr id="130" name="Google Shape;130;p13"/>
          <p:cNvSpPr txBox="1"/>
          <p:nvPr>
            <p:ph idx="3" type="body"/>
          </p:nvPr>
        </p:nvSpPr>
        <p:spPr>
          <a:xfrm>
            <a:off x="814388" y="13478933"/>
            <a:ext cx="9254419" cy="71726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788"/>
              </a:spcBef>
              <a:spcAft>
                <a:spcPts val="0"/>
              </a:spcAft>
              <a:buSzPts val="4000"/>
              <a:buNone/>
              <a:defRPr sz="4000"/>
            </a:lvl1pPr>
            <a:lvl2pPr indent="-228600" lvl="1" marL="914400" algn="l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SzPts val="4000"/>
              <a:buNone/>
              <a:defRPr sz="4000"/>
            </a:lvl2pPr>
            <a:lvl3pPr indent="-228600" lvl="2" marL="1371600" algn="l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SzPts val="4000"/>
              <a:buNone/>
              <a:defRPr sz="4000"/>
            </a:lvl3pPr>
            <a:lvl4pPr indent="-228600" lvl="3" marL="1828800" algn="l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SzPts val="4000"/>
              <a:buNone/>
              <a:defRPr sz="4000"/>
            </a:lvl4pPr>
            <a:lvl5pPr indent="-228600" lvl="4" marL="2286000" algn="l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SzPts val="4000"/>
              <a:buNone/>
              <a:defRPr sz="4000"/>
            </a:lvl5pPr>
            <a:lvl6pPr indent="-342900" lvl="5" marL="27432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1" name="Google Shape;131;p13"/>
          <p:cNvSpPr txBox="1"/>
          <p:nvPr>
            <p:ph idx="4" type="body"/>
          </p:nvPr>
        </p:nvSpPr>
        <p:spPr>
          <a:xfrm>
            <a:off x="814388" y="21041551"/>
            <a:ext cx="19754850" cy="65467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788"/>
              </a:spcBef>
              <a:spcAft>
                <a:spcPts val="0"/>
              </a:spcAft>
              <a:buSzPts val="4000"/>
              <a:buNone/>
              <a:defRPr sz="4000"/>
            </a:lvl1pPr>
            <a:lvl2pPr indent="-228600" lvl="1" marL="914400" algn="l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SzPts val="4000"/>
              <a:buNone/>
              <a:defRPr sz="4000"/>
            </a:lvl2pPr>
            <a:lvl3pPr indent="-228600" lvl="2" marL="1371600" algn="l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SzPts val="4000"/>
              <a:buNone/>
              <a:defRPr sz="4000"/>
            </a:lvl3pPr>
            <a:lvl4pPr indent="-228600" lvl="3" marL="1828800" algn="l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SzPts val="4000"/>
              <a:buNone/>
              <a:defRPr sz="4000"/>
            </a:lvl4pPr>
            <a:lvl5pPr indent="-228600" lvl="4" marL="2286000" algn="l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SzPts val="4000"/>
              <a:buNone/>
              <a:defRPr sz="4000"/>
            </a:lvl5pPr>
            <a:lvl6pPr indent="-342900" lvl="5" marL="27432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2" name="Google Shape;132;p13"/>
          <p:cNvSpPr txBox="1"/>
          <p:nvPr>
            <p:ph idx="5" type="body"/>
          </p:nvPr>
        </p:nvSpPr>
        <p:spPr>
          <a:xfrm>
            <a:off x="783162" y="7297898"/>
            <a:ext cx="19754850" cy="579105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788"/>
              </a:spcBef>
              <a:spcAft>
                <a:spcPts val="0"/>
              </a:spcAft>
              <a:buSzPts val="4000"/>
              <a:buNone/>
              <a:defRPr sz="4000"/>
            </a:lvl1pPr>
            <a:lvl2pPr indent="-228600" lvl="1" marL="914400" algn="l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SzPts val="4000"/>
              <a:buNone/>
              <a:defRPr sz="4000"/>
            </a:lvl2pPr>
            <a:lvl3pPr indent="-228600" lvl="2" marL="1371600" algn="l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SzPts val="4000"/>
              <a:buNone/>
              <a:defRPr sz="4000"/>
            </a:lvl3pPr>
            <a:lvl4pPr indent="-228600" lvl="3" marL="1828800" algn="l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SzPts val="4000"/>
              <a:buNone/>
              <a:defRPr sz="4000"/>
            </a:lvl4pPr>
            <a:lvl5pPr indent="-228600" lvl="4" marL="2286000" algn="l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SzPts val="4000"/>
              <a:buNone/>
              <a:defRPr sz="4000"/>
            </a:lvl5pPr>
            <a:lvl6pPr indent="-342900" lvl="5" marL="27432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3" name="Google Shape;133;p13"/>
          <p:cNvSpPr txBox="1"/>
          <p:nvPr>
            <p:ph idx="6" type="body"/>
          </p:nvPr>
        </p:nvSpPr>
        <p:spPr>
          <a:xfrm>
            <a:off x="11301292" y="13478934"/>
            <a:ext cx="9254419" cy="71726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788"/>
              </a:spcBef>
              <a:spcAft>
                <a:spcPts val="0"/>
              </a:spcAft>
              <a:buSzPts val="4000"/>
              <a:buNone/>
              <a:defRPr sz="4000"/>
            </a:lvl1pPr>
            <a:lvl2pPr indent="-228600" lvl="1" marL="914400" algn="l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SzPts val="4000"/>
              <a:buNone/>
              <a:defRPr sz="4000"/>
            </a:lvl2pPr>
            <a:lvl3pPr indent="-228600" lvl="2" marL="1371600" algn="l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SzPts val="4000"/>
              <a:buNone/>
              <a:defRPr sz="4000"/>
            </a:lvl3pPr>
            <a:lvl4pPr indent="-228600" lvl="3" marL="1828800" algn="l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SzPts val="4000"/>
              <a:buNone/>
              <a:defRPr sz="4000"/>
            </a:lvl4pPr>
            <a:lvl5pPr indent="-228600" lvl="4" marL="2286000" algn="l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SzPts val="4000"/>
              <a:buNone/>
              <a:defRPr sz="4000"/>
            </a:lvl5pPr>
            <a:lvl6pPr indent="-342900" lvl="5" marL="27432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4" name="Google Shape;134;p13"/>
          <p:cNvSpPr txBox="1"/>
          <p:nvPr>
            <p:ph idx="7" type="body"/>
          </p:nvPr>
        </p:nvSpPr>
        <p:spPr>
          <a:xfrm>
            <a:off x="783162" y="6129864"/>
            <a:ext cx="19786600" cy="8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788"/>
              </a:spcBef>
              <a:spcAft>
                <a:spcPts val="0"/>
              </a:spcAft>
              <a:buSzPts val="2800"/>
              <a:buNone/>
              <a:defRPr sz="2800"/>
            </a:lvl1pPr>
            <a:lvl2pPr indent="-342900" lvl="1" marL="914400" algn="l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SzPts val="1800"/>
              <a:buChar char="›"/>
              <a:defRPr/>
            </a:lvl2pPr>
            <a:lvl3pPr indent="-342900" lvl="2" marL="1371600" algn="l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SzPts val="1800"/>
              <a:buChar char="›"/>
              <a:defRPr/>
            </a:lvl3pPr>
            <a:lvl4pPr indent="-342900" lvl="3" marL="1828800" algn="l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SzPts val="1800"/>
              <a:buChar char="›"/>
              <a:defRPr/>
            </a:lvl4pPr>
            <a:lvl5pPr indent="-342900" lvl="4" marL="2286000" algn="l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SzPts val="1800"/>
              <a:buChar char="›"/>
              <a:defRPr/>
            </a:lvl5pPr>
            <a:lvl6pPr indent="-342900" lvl="5" marL="27432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35" name="Google Shape;135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93772" y="27978254"/>
            <a:ext cx="4565379" cy="1814227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13"/>
          <p:cNvSpPr txBox="1"/>
          <p:nvPr>
            <p:ph idx="8" type="body"/>
          </p:nvPr>
        </p:nvSpPr>
        <p:spPr>
          <a:xfrm>
            <a:off x="782638" y="4668838"/>
            <a:ext cx="13077825" cy="7461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571500" lvl="0" marL="457200" algn="l">
              <a:lnSpc>
                <a:spcPct val="100000"/>
              </a:lnSpc>
              <a:spcBef>
                <a:spcPts val="788"/>
              </a:spcBef>
              <a:spcAft>
                <a:spcPts val="0"/>
              </a:spcAft>
              <a:buSzPts val="5400"/>
              <a:buChar char="›"/>
              <a:defRPr>
                <a:solidFill>
                  <a:schemeClr val="lt1"/>
                </a:solidFill>
              </a:defRPr>
            </a:lvl1pPr>
            <a:lvl2pPr indent="-571500" lvl="1" marL="914400" algn="l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SzPts val="5400"/>
              <a:buChar char="›"/>
              <a:defRPr>
                <a:solidFill>
                  <a:schemeClr val="lt1"/>
                </a:solidFill>
              </a:defRPr>
            </a:lvl2pPr>
            <a:lvl3pPr indent="-571500" lvl="2" marL="1371600" algn="l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SzPts val="5400"/>
              <a:buChar char="›"/>
              <a:defRPr>
                <a:solidFill>
                  <a:schemeClr val="lt1"/>
                </a:solidFill>
              </a:defRPr>
            </a:lvl3pPr>
            <a:lvl4pPr indent="-571500" lvl="3" marL="1828800" algn="l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SzPts val="5400"/>
              <a:buChar char="›"/>
              <a:defRPr>
                <a:solidFill>
                  <a:schemeClr val="lt1"/>
                </a:solidFill>
              </a:defRPr>
            </a:lvl4pPr>
            <a:lvl5pPr indent="-571500" lvl="4" marL="2286000" algn="l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SzPts val="5400"/>
              <a:buChar char="›"/>
              <a:defRPr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theme" Target="../theme/theme2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5.xml"/><Relationship Id="rId3" Type="http://schemas.openxmlformats.org/officeDocument/2006/relationships/slideLayout" Target="../slideLayouts/slideLayout6.xml"/><Relationship Id="rId4" Type="http://schemas.openxmlformats.org/officeDocument/2006/relationships/slideLayout" Target="../slideLayouts/slideLayout7.xml"/><Relationship Id="rId5" Type="http://schemas.openxmlformats.org/officeDocument/2006/relationships/slideLayout" Target="../slideLayouts/slideLayout8.xml"/><Relationship Id="rId6" Type="http://schemas.openxmlformats.org/officeDocument/2006/relationships/theme" Target="../theme/theme1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9.xml"/><Relationship Id="rId3" Type="http://schemas.openxmlformats.org/officeDocument/2006/relationships/slideLayout" Target="../slideLayouts/slideLayout10.xml"/><Relationship Id="rId4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2.xml"/><Relationship Id="rId6" Type="http://schemas.openxmlformats.org/officeDocument/2006/relationships/theme" Target="../theme/theme3.xml"/></Relationships>
</file>

<file path=ppt/slideMasters/_rels/slideMaster4.xml.rels><?xml version="1.0" encoding="UTF-8" standalone="yes"?>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-17151"/>
            <a:ext cx="21383625" cy="5917982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148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2"/>
          <p:cNvSpPr txBox="1"/>
          <p:nvPr>
            <p:ph idx="1" type="body"/>
          </p:nvPr>
        </p:nvSpPr>
        <p:spPr>
          <a:xfrm>
            <a:off x="1423928" y="6316133"/>
            <a:ext cx="19165082" cy="219313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571500" lvl="0" marL="457200" marR="0" rtl="0" algn="l">
              <a:lnSpc>
                <a:spcPct val="100000"/>
              </a:lnSpc>
              <a:spcBef>
                <a:spcPts val="788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Arial"/>
              <a:buChar char="›"/>
              <a:defRPr b="0" i="0" sz="5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571500" lvl="1" marL="914400" marR="0" rtl="0" algn="l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Arial"/>
              <a:buChar char="›"/>
              <a:defRPr b="0" i="0" sz="5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571500" lvl="2" marL="1371600" marR="0" rtl="0" algn="l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Arial"/>
              <a:buChar char="›"/>
              <a:defRPr b="0" i="0" sz="5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571500" lvl="3" marL="1828800" marR="0" rtl="0" algn="l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Arial"/>
              <a:buChar char="›"/>
              <a:defRPr b="0" i="0" sz="5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571500" lvl="4" marL="2286000" marR="0" rtl="0" algn="l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Arial"/>
              <a:buChar char="›"/>
              <a:defRPr b="0" i="0" sz="5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8642" lvl="5" marL="2743200" marR="0" rtl="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418"/>
              <a:buFont typeface="Arial"/>
              <a:buChar char="•"/>
              <a:defRPr b="0" i="0" sz="141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8642" lvl="6" marL="3200400" marR="0" rtl="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418"/>
              <a:buFont typeface="Arial"/>
              <a:buChar char="•"/>
              <a:defRPr b="0" i="0" sz="141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8642" lvl="7" marL="3657600" marR="0" rtl="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418"/>
              <a:buFont typeface="Arial"/>
              <a:buChar char="•"/>
              <a:defRPr b="0" i="0" sz="141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8642" lvl="8" marL="4114800" marR="0" rtl="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418"/>
              <a:buFont typeface="Arial"/>
              <a:buChar char="•"/>
              <a:defRPr b="0" i="0" sz="141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1" type="ftr"/>
          </p:nvPr>
        </p:nvSpPr>
        <p:spPr>
          <a:xfrm>
            <a:off x="1424085" y="28256018"/>
            <a:ext cx="9212696" cy="198427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88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14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14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14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14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14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14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14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14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20587506" y="28247437"/>
            <a:ext cx="789258" cy="198427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788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788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788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788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788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788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788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788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788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1">
            <a:alphaModFix/>
          </a:blip>
          <a:srcRect b="14749" l="0" r="43904" t="33775"/>
          <a:stretch/>
        </p:blipFill>
        <p:spPr>
          <a:xfrm>
            <a:off x="14644925" y="-16933"/>
            <a:ext cx="6758808" cy="590973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7"/>
          <p:cNvSpPr/>
          <p:nvPr/>
        </p:nvSpPr>
        <p:spPr>
          <a:xfrm>
            <a:off x="0" y="0"/>
            <a:ext cx="21383625" cy="587328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148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7"/>
          <p:cNvSpPr txBox="1"/>
          <p:nvPr>
            <p:ph idx="1" type="body"/>
          </p:nvPr>
        </p:nvSpPr>
        <p:spPr>
          <a:xfrm>
            <a:off x="1423928" y="6383867"/>
            <a:ext cx="19165082" cy="218635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571500" lvl="0" marL="457200" marR="0" rtl="0" algn="l">
              <a:lnSpc>
                <a:spcPct val="100000"/>
              </a:lnSpc>
              <a:spcBef>
                <a:spcPts val="788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Arial"/>
              <a:buChar char="›"/>
              <a:defRPr b="0" i="0" sz="5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571500" lvl="1" marL="914400" marR="0" rtl="0" algn="l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Arial"/>
              <a:buChar char="›"/>
              <a:defRPr b="0" i="0" sz="5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571500" lvl="2" marL="1371600" marR="0" rtl="0" algn="l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Arial"/>
              <a:buChar char="›"/>
              <a:defRPr b="0" i="0" sz="5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571500" lvl="3" marL="1828800" marR="0" rtl="0" algn="l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Arial"/>
              <a:buChar char="›"/>
              <a:defRPr b="0" i="0" sz="5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571500" lvl="4" marL="2286000" marR="0" rtl="0" algn="l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Arial"/>
              <a:buChar char="›"/>
              <a:defRPr b="0" i="0" sz="5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8642" lvl="5" marL="2743200" marR="0" rtl="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418"/>
              <a:buFont typeface="Arial"/>
              <a:buChar char="•"/>
              <a:defRPr b="0" i="0" sz="141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8642" lvl="6" marL="3200400" marR="0" rtl="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418"/>
              <a:buFont typeface="Arial"/>
              <a:buChar char="•"/>
              <a:defRPr b="0" i="0" sz="141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8642" lvl="7" marL="3657600" marR="0" rtl="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418"/>
              <a:buFont typeface="Arial"/>
              <a:buChar char="•"/>
              <a:defRPr b="0" i="0" sz="141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8642" lvl="8" marL="4114800" marR="0" rtl="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418"/>
              <a:buFont typeface="Arial"/>
              <a:buChar char="•"/>
              <a:defRPr b="0" i="0" sz="141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68" name="Google Shape;68;p7"/>
          <p:cNvPicPr preferRelativeResize="0"/>
          <p:nvPr/>
        </p:nvPicPr>
        <p:blipFill rotWithShape="1">
          <a:blip r:embed="rId1">
            <a:alphaModFix/>
          </a:blip>
          <a:srcRect b="17144" l="31274" r="26731" t="34093"/>
          <a:stretch/>
        </p:blipFill>
        <p:spPr>
          <a:xfrm>
            <a:off x="15477067" y="-50800"/>
            <a:ext cx="5926666" cy="596053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54" r:id="rId2"/>
    <p:sldLayoutId id="2147483655" r:id="rId3"/>
    <p:sldLayoutId id="2147483656" r:id="rId4"/>
    <p:sldLayoutId id="2147483657" r:id="rId5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2"/>
          <p:cNvSpPr/>
          <p:nvPr/>
        </p:nvSpPr>
        <p:spPr>
          <a:xfrm>
            <a:off x="0" y="0"/>
            <a:ext cx="21383625" cy="587328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148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12"/>
          <p:cNvSpPr txBox="1"/>
          <p:nvPr>
            <p:ph idx="1" type="body"/>
          </p:nvPr>
        </p:nvSpPr>
        <p:spPr>
          <a:xfrm>
            <a:off x="1423928" y="6739467"/>
            <a:ext cx="19165082" cy="215079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571500" lvl="0" marL="457200" marR="0" rtl="0" algn="l">
              <a:lnSpc>
                <a:spcPct val="100000"/>
              </a:lnSpc>
              <a:spcBef>
                <a:spcPts val="788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Arial"/>
              <a:buChar char="›"/>
              <a:defRPr b="0" i="0" sz="5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571500" lvl="1" marL="914400" marR="0" rtl="0" algn="l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Arial"/>
              <a:buChar char="›"/>
              <a:defRPr b="0" i="0" sz="5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571500" lvl="2" marL="1371600" marR="0" rtl="0" algn="l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Arial"/>
              <a:buChar char="›"/>
              <a:defRPr b="0" i="0" sz="5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571500" lvl="3" marL="1828800" marR="0" rtl="0" algn="l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Arial"/>
              <a:buChar char="›"/>
              <a:defRPr b="0" i="0" sz="5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571500" lvl="4" marL="2286000" marR="0" rtl="0" algn="l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Arial"/>
              <a:buChar char="›"/>
              <a:defRPr b="0" i="0" sz="5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8642" lvl="5" marL="2743200" marR="0" rtl="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418"/>
              <a:buFont typeface="Arial"/>
              <a:buChar char="•"/>
              <a:defRPr b="0" i="0" sz="141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8642" lvl="6" marL="3200400" marR="0" rtl="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418"/>
              <a:buFont typeface="Arial"/>
              <a:buChar char="•"/>
              <a:defRPr b="0" i="0" sz="141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8642" lvl="7" marL="3657600" marR="0" rtl="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418"/>
              <a:buFont typeface="Arial"/>
              <a:buChar char="•"/>
              <a:defRPr b="0" i="0" sz="141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8642" lvl="8" marL="4114800" marR="0" rtl="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418"/>
              <a:buFont typeface="Arial"/>
              <a:buChar char="•"/>
              <a:defRPr b="0" i="0" sz="141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2" name="Google Shape;122;p12"/>
          <p:cNvSpPr txBox="1"/>
          <p:nvPr>
            <p:ph idx="11" type="ftr"/>
          </p:nvPr>
        </p:nvSpPr>
        <p:spPr>
          <a:xfrm>
            <a:off x="1424085" y="28256018"/>
            <a:ext cx="9212696" cy="198427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88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14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14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14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14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14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14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14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14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3" name="Google Shape;123;p12"/>
          <p:cNvSpPr txBox="1"/>
          <p:nvPr>
            <p:ph idx="12" type="sldNum"/>
          </p:nvPr>
        </p:nvSpPr>
        <p:spPr>
          <a:xfrm>
            <a:off x="20587506" y="28247437"/>
            <a:ext cx="789258" cy="198427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788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788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788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788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788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788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788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788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788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  <p:pic>
        <p:nvPicPr>
          <p:cNvPr id="124" name="Google Shape;124;p12"/>
          <p:cNvPicPr preferRelativeResize="0"/>
          <p:nvPr/>
        </p:nvPicPr>
        <p:blipFill rotWithShape="1">
          <a:blip r:embed="rId1">
            <a:alphaModFix/>
          </a:blip>
          <a:srcRect b="17144" l="31274" r="26731" t="34093"/>
          <a:stretch/>
        </p:blipFill>
        <p:spPr>
          <a:xfrm>
            <a:off x="15477067" y="-50800"/>
            <a:ext cx="5926666" cy="596053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2"/>
    <p:sldLayoutId id="2147483660" r:id="rId3"/>
    <p:sldLayoutId id="2147483661" r:id="rId4"/>
    <p:sldLayoutId id="2147483662" r:id="rId5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7"/>
          <p:cNvSpPr/>
          <p:nvPr/>
        </p:nvSpPr>
        <p:spPr>
          <a:xfrm>
            <a:off x="0" y="-17151"/>
            <a:ext cx="21383625" cy="5917982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148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17"/>
          <p:cNvSpPr txBox="1"/>
          <p:nvPr>
            <p:ph idx="1" type="body"/>
          </p:nvPr>
        </p:nvSpPr>
        <p:spPr>
          <a:xfrm>
            <a:off x="1423928" y="6316133"/>
            <a:ext cx="19165082" cy="219313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571500" lvl="0" marL="457200" marR="0" rtl="0" algn="l">
              <a:lnSpc>
                <a:spcPct val="100000"/>
              </a:lnSpc>
              <a:spcBef>
                <a:spcPts val="788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Arial"/>
              <a:buChar char="›"/>
              <a:defRPr b="0" i="0" sz="5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571500" lvl="1" marL="914400" marR="0" rtl="0" algn="l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Arial"/>
              <a:buChar char="›"/>
              <a:defRPr b="0" i="0" sz="5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571500" lvl="2" marL="1371600" marR="0" rtl="0" algn="l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Arial"/>
              <a:buChar char="›"/>
              <a:defRPr b="0" i="0" sz="5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571500" lvl="3" marL="1828800" marR="0" rtl="0" algn="l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Arial"/>
              <a:buChar char="›"/>
              <a:defRPr b="0" i="0" sz="5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571500" lvl="4" marL="2286000" marR="0" rtl="0" algn="l">
              <a:lnSpc>
                <a:spcPct val="100000"/>
              </a:lnSpc>
              <a:spcBef>
                <a:spcPts val="394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Arial"/>
              <a:buChar char="›"/>
              <a:defRPr b="0" i="0" sz="5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8642" lvl="5" marL="2743200" marR="0" rtl="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418"/>
              <a:buFont typeface="Arial"/>
              <a:buChar char="•"/>
              <a:defRPr b="0" i="0" sz="141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8642" lvl="6" marL="3200400" marR="0" rtl="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418"/>
              <a:buFont typeface="Arial"/>
              <a:buChar char="•"/>
              <a:defRPr b="0" i="0" sz="141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8642" lvl="7" marL="3657600" marR="0" rtl="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418"/>
              <a:buFont typeface="Arial"/>
              <a:buChar char="•"/>
              <a:defRPr b="0" i="0" sz="141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8642" lvl="8" marL="4114800" marR="0" rtl="0" algn="l">
              <a:lnSpc>
                <a:spcPct val="90000"/>
              </a:lnSpc>
              <a:spcBef>
                <a:spcPts val="394"/>
              </a:spcBef>
              <a:spcAft>
                <a:spcPts val="0"/>
              </a:spcAft>
              <a:buClr>
                <a:schemeClr val="dk1"/>
              </a:buClr>
              <a:buSzPts val="1418"/>
              <a:buFont typeface="Arial"/>
              <a:buChar char="•"/>
              <a:defRPr b="0" i="0" sz="141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8" name="Google Shape;178;p17"/>
          <p:cNvSpPr txBox="1"/>
          <p:nvPr>
            <p:ph idx="11" type="ftr"/>
          </p:nvPr>
        </p:nvSpPr>
        <p:spPr>
          <a:xfrm>
            <a:off x="1424085" y="28256018"/>
            <a:ext cx="9212696" cy="198427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88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14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14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14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14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14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14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14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14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9" name="Google Shape;179;p17"/>
          <p:cNvSpPr txBox="1"/>
          <p:nvPr>
            <p:ph idx="12" type="sldNum"/>
          </p:nvPr>
        </p:nvSpPr>
        <p:spPr>
          <a:xfrm>
            <a:off x="20587506" y="28247437"/>
            <a:ext cx="789258" cy="198427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788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788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788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788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788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788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788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788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788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  <p:pic>
        <p:nvPicPr>
          <p:cNvPr id="180" name="Google Shape;180;p17"/>
          <p:cNvPicPr preferRelativeResize="0"/>
          <p:nvPr/>
        </p:nvPicPr>
        <p:blipFill rotWithShape="1">
          <a:blip r:embed="rId1">
            <a:alphaModFix/>
          </a:blip>
          <a:srcRect b="14749" l="0" r="43904" t="33775"/>
          <a:stretch/>
        </p:blipFill>
        <p:spPr>
          <a:xfrm>
            <a:off x="14644925" y="-16933"/>
            <a:ext cx="6758808" cy="590973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64" r:id="rId2"/>
    <p:sldLayoutId id="2147483665" r:id="rId3"/>
    <p:sldLayoutId id="2147483666" r:id="rId4"/>
    <p:sldLayoutId id="2147483667" r:id="rId5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"/>
          <p:cNvSpPr txBox="1"/>
          <p:nvPr>
            <p:ph type="ctrTitle"/>
          </p:nvPr>
        </p:nvSpPr>
        <p:spPr>
          <a:xfrm>
            <a:off x="837435" y="1671015"/>
            <a:ext cx="15690393" cy="150706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</a:pPr>
            <a:r>
              <a:rPr lang="no-NO" sz="6000">
                <a:latin typeface="Calibri"/>
                <a:ea typeface="Calibri"/>
                <a:cs typeface="Calibri"/>
                <a:sym typeface="Calibri"/>
              </a:rPr>
              <a:t>Styring av Festo modeller – BO22EB-06</a:t>
            </a:r>
            <a:endParaRPr sz="6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" name="Google Shape;236;p1"/>
          <p:cNvSpPr txBox="1"/>
          <p:nvPr>
            <p:ph idx="1" type="subTitle"/>
          </p:nvPr>
        </p:nvSpPr>
        <p:spPr>
          <a:xfrm>
            <a:off x="837436" y="3568067"/>
            <a:ext cx="15655080" cy="79542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no-NO" sz="3200">
                <a:latin typeface="Calibri"/>
                <a:ea typeface="Calibri"/>
                <a:cs typeface="Calibri"/>
                <a:sym typeface="Calibri"/>
              </a:rPr>
              <a:t>Bacheloroppgave av Vegard Valen Lindtveit, Fredrik Hundstad og Patrick Rindarøy</a:t>
            </a:r>
            <a:endParaRPr/>
          </a:p>
        </p:txBody>
      </p:sp>
      <p:sp>
        <p:nvSpPr>
          <p:cNvPr id="237" name="Google Shape;237;p1"/>
          <p:cNvSpPr txBox="1"/>
          <p:nvPr>
            <p:ph idx="2" type="body"/>
          </p:nvPr>
        </p:nvSpPr>
        <p:spPr>
          <a:xfrm>
            <a:off x="802039" y="13732772"/>
            <a:ext cx="9550148" cy="63070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b="1" sz="3200"/>
          </a:p>
          <a:p>
            <a:pPr indent="0" lvl="0" marL="0" rtl="0" algn="ctr">
              <a:lnSpc>
                <a:spcPct val="100000"/>
              </a:lnSpc>
              <a:spcBef>
                <a:spcPts val="788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b="1" sz="3200"/>
          </a:p>
          <a:p>
            <a:pPr indent="0" lvl="0" marL="0" rtl="0" algn="ctr">
              <a:lnSpc>
                <a:spcPct val="100000"/>
              </a:lnSpc>
              <a:spcBef>
                <a:spcPts val="788"/>
              </a:spcBef>
              <a:spcAft>
                <a:spcPts val="0"/>
              </a:spcAft>
              <a:buSzPts val="3200"/>
              <a:buNone/>
            </a:pPr>
            <a:r>
              <a:rPr b="1" lang="no-NO" sz="3200"/>
              <a:t>Festo MecLab Mechatronics Training System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788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b="1" sz="3200"/>
          </a:p>
          <a:p>
            <a:pPr indent="0" lvl="0" marL="0" rtl="0" algn="ctr">
              <a:lnSpc>
                <a:spcPct val="100000"/>
              </a:lnSpc>
              <a:spcBef>
                <a:spcPts val="788"/>
              </a:spcBef>
              <a:spcAft>
                <a:spcPts val="0"/>
              </a:spcAft>
              <a:buSzPts val="3200"/>
              <a:buNone/>
            </a:pPr>
            <a:r>
              <a:rPr b="1" lang="no-NO" sz="3200"/>
              <a:t>Siemens S7-1500 PLS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788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b="1" sz="3200"/>
          </a:p>
          <a:p>
            <a:pPr indent="0" lvl="0" marL="0" rtl="0" algn="ctr">
              <a:lnSpc>
                <a:spcPct val="100000"/>
              </a:lnSpc>
              <a:spcBef>
                <a:spcPts val="788"/>
              </a:spcBef>
              <a:spcAft>
                <a:spcPts val="0"/>
              </a:spcAft>
              <a:buSzPts val="3200"/>
              <a:buNone/>
            </a:pPr>
            <a:r>
              <a:rPr b="1" lang="no-NO" sz="3200"/>
              <a:t>Siemens TP700-Comfort HMI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788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b="1" sz="3200"/>
          </a:p>
          <a:p>
            <a:pPr indent="0" lvl="0" marL="0" rtl="0" algn="ctr">
              <a:lnSpc>
                <a:spcPct val="100000"/>
              </a:lnSpc>
              <a:spcBef>
                <a:spcPts val="788"/>
              </a:spcBef>
              <a:spcAft>
                <a:spcPts val="0"/>
              </a:spcAft>
              <a:buSzPts val="3200"/>
              <a:buNone/>
            </a:pPr>
            <a:r>
              <a:rPr b="1" lang="no-NO" sz="3200"/>
              <a:t>Festo EduTrainer</a:t>
            </a:r>
            <a:endParaRPr b="1" sz="3200"/>
          </a:p>
          <a:p>
            <a:pPr indent="0" lvl="0" marL="0" rtl="0" algn="ctr">
              <a:lnSpc>
                <a:spcPct val="100000"/>
              </a:lnSpc>
              <a:spcBef>
                <a:spcPts val="788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b="1" sz="3200"/>
          </a:p>
          <a:p>
            <a:pPr indent="0" lvl="0" marL="0" rtl="0" algn="ctr">
              <a:lnSpc>
                <a:spcPct val="100000"/>
              </a:lnSpc>
              <a:spcBef>
                <a:spcPts val="788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b="1" sz="3200"/>
          </a:p>
          <a:p>
            <a:pPr indent="0" lvl="0" marL="0" rtl="0" algn="ctr">
              <a:lnSpc>
                <a:spcPct val="100000"/>
              </a:lnSpc>
              <a:spcBef>
                <a:spcPts val="788"/>
              </a:spcBef>
              <a:spcAft>
                <a:spcPts val="0"/>
              </a:spcAft>
              <a:buSzPts val="4000"/>
              <a:buNone/>
            </a:pPr>
            <a:r>
              <a:t/>
            </a:r>
            <a:endParaRPr b="1"/>
          </a:p>
          <a:p>
            <a:pPr indent="0" lvl="0" marL="0" rtl="0" algn="l">
              <a:lnSpc>
                <a:spcPct val="100000"/>
              </a:lnSpc>
              <a:spcBef>
                <a:spcPts val="788"/>
              </a:spcBef>
              <a:spcAft>
                <a:spcPts val="0"/>
              </a:spcAft>
              <a:buSzPts val="4000"/>
              <a:buNone/>
            </a:pPr>
            <a:r>
              <a:t/>
            </a:r>
            <a:endParaRPr/>
          </a:p>
        </p:txBody>
      </p:sp>
      <p:sp>
        <p:nvSpPr>
          <p:cNvPr id="238" name="Google Shape;238;p1"/>
          <p:cNvSpPr txBox="1"/>
          <p:nvPr>
            <p:ph idx="5" type="body"/>
          </p:nvPr>
        </p:nvSpPr>
        <p:spPr>
          <a:xfrm>
            <a:off x="11019090" y="6437782"/>
            <a:ext cx="9550148" cy="637906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b="1" lang="no-NO" sz="3200"/>
              <a:t>Problemstilling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788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sz="3200"/>
          </a:p>
          <a:p>
            <a:pPr indent="0" lvl="0" marL="0" rtl="0" algn="l">
              <a:lnSpc>
                <a:spcPct val="100000"/>
              </a:lnSpc>
              <a:spcBef>
                <a:spcPts val="788"/>
              </a:spcBef>
              <a:spcAft>
                <a:spcPts val="0"/>
              </a:spcAft>
              <a:buSzPts val="3200"/>
              <a:buNone/>
            </a:pPr>
            <a:r>
              <a:rPr lang="no-NO" sz="3200"/>
              <a:t>HVL har kjøpt inn tre læringsmoduler fra Festo Didactic til faget ELE304 PLS programmering. Problemstillingen vår er å utvikle laboratorieoppgaver og løsningsforslag tilhørende hver modul og utvikle animasjoner gjennom emulator som gjenskaper virkemåten til de fysiske modulene.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788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sz="3200"/>
          </a:p>
        </p:txBody>
      </p:sp>
      <p:sp>
        <p:nvSpPr>
          <p:cNvPr id="239" name="Google Shape;239;p1"/>
          <p:cNvSpPr txBox="1"/>
          <p:nvPr>
            <p:ph idx="6" type="body"/>
          </p:nvPr>
        </p:nvSpPr>
        <p:spPr>
          <a:xfrm>
            <a:off x="11019090" y="20955696"/>
            <a:ext cx="9550148" cy="63070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b="1" lang="no-NO" sz="3200"/>
              <a:t>Konklusjon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788"/>
              </a:spcBef>
              <a:spcAft>
                <a:spcPts val="0"/>
              </a:spcAft>
              <a:buSzPts val="4000"/>
              <a:buNone/>
            </a:pPr>
            <a:r>
              <a:t/>
            </a:r>
            <a:endParaRPr b="1"/>
          </a:p>
          <a:p>
            <a:pPr indent="-457200" lvl="0" marL="457200" rtl="0" algn="l">
              <a:lnSpc>
                <a:spcPct val="100000"/>
              </a:lnSpc>
              <a:spcBef>
                <a:spcPts val="788"/>
              </a:spcBef>
              <a:spcAft>
                <a:spcPts val="0"/>
              </a:spcAft>
              <a:buSzPts val="3200"/>
              <a:buFont typeface="Arial"/>
              <a:buChar char="•"/>
            </a:pPr>
            <a:r>
              <a:rPr lang="no-NO" sz="3200"/>
              <a:t>Utviklet komplette laboratorieoppgaver med løsningsforslag i programmeringsspråk SCL og GRAPH</a:t>
            </a:r>
            <a:endParaRPr/>
          </a:p>
          <a:p>
            <a:pPr indent="-457200" lvl="0" marL="457200" rtl="0" algn="l">
              <a:lnSpc>
                <a:spcPct val="100000"/>
              </a:lnSpc>
              <a:spcBef>
                <a:spcPts val="788"/>
              </a:spcBef>
              <a:spcAft>
                <a:spcPts val="0"/>
              </a:spcAft>
              <a:buSzPts val="3200"/>
              <a:buFont typeface="Arial"/>
              <a:buChar char="•"/>
            </a:pPr>
            <a:r>
              <a:rPr lang="no-NO" sz="3200"/>
              <a:t>Utviklet emulator-animasjoner for bruk på lab uten tilgang til fysiske moduler</a:t>
            </a:r>
            <a:endParaRPr/>
          </a:p>
          <a:p>
            <a:pPr indent="-457200" lvl="0" marL="457200" rtl="0" algn="l">
              <a:lnSpc>
                <a:spcPct val="100000"/>
              </a:lnSpc>
              <a:spcBef>
                <a:spcPts val="788"/>
              </a:spcBef>
              <a:spcAft>
                <a:spcPts val="0"/>
              </a:spcAft>
              <a:buSzPts val="3200"/>
              <a:buFont typeface="Arial"/>
              <a:buChar char="•"/>
            </a:pPr>
            <a:r>
              <a:rPr lang="no-NO" sz="3200"/>
              <a:t>Designet HMI som brukergrensesnitt som forenkler bruk av modulene</a:t>
            </a:r>
            <a:endParaRPr/>
          </a:p>
        </p:txBody>
      </p:sp>
      <p:sp>
        <p:nvSpPr>
          <p:cNvPr id="240" name="Google Shape;240;p1"/>
          <p:cNvSpPr/>
          <p:nvPr>
            <p:ph idx="8" type="pic"/>
          </p:nvPr>
        </p:nvSpPr>
        <p:spPr>
          <a:xfrm>
            <a:off x="16527828" y="27978254"/>
            <a:ext cx="4027883" cy="1517123"/>
          </a:xfrm>
          <a:prstGeom prst="rect">
            <a:avLst/>
          </a:prstGeom>
          <a:noFill/>
          <a:ln>
            <a:noFill/>
          </a:ln>
        </p:spPr>
      </p:sp>
      <p:sp>
        <p:nvSpPr>
          <p:cNvPr id="241" name="Google Shape;241;p1"/>
          <p:cNvSpPr txBox="1"/>
          <p:nvPr>
            <p:ph idx="9" type="body"/>
          </p:nvPr>
        </p:nvSpPr>
        <p:spPr>
          <a:xfrm>
            <a:off x="782638" y="4805219"/>
            <a:ext cx="13077825" cy="7461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79400" lvl="0" marL="27002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Char char="›"/>
            </a:pPr>
            <a:r>
              <a:rPr lang="no-NO" sz="4400">
                <a:latin typeface="Calibri"/>
                <a:ea typeface="Calibri"/>
                <a:cs typeface="Calibri"/>
                <a:sym typeface="Calibri"/>
              </a:rPr>
              <a:t>Fakultet for ingeniør- og naturvitskap</a:t>
            </a:r>
            <a:endParaRPr sz="4400">
              <a:latin typeface="Calibri"/>
              <a:ea typeface="Calibri"/>
              <a:cs typeface="Calibri"/>
              <a:sym typeface="Calibri"/>
            </a:endParaRPr>
          </a:p>
          <a:p>
            <a:pPr indent="-270026" lvl="0" marL="270026" rtl="0" algn="l">
              <a:lnSpc>
                <a:spcPct val="100000"/>
              </a:lnSpc>
              <a:spcBef>
                <a:spcPts val="788"/>
              </a:spcBef>
              <a:spcAft>
                <a:spcPts val="0"/>
              </a:spcAft>
              <a:buSzPts val="3200"/>
              <a:buChar char="›"/>
            </a:pPr>
            <a:r>
              <a:rPr lang="no-NO" sz="3200">
                <a:latin typeface="Calibri"/>
                <a:ea typeface="Calibri"/>
                <a:cs typeface="Calibri"/>
                <a:sym typeface="Calibri"/>
              </a:rPr>
              <a:t>Institutt for datateknologi, elektroteknologi og realfag</a:t>
            </a:r>
            <a:endParaRPr/>
          </a:p>
        </p:txBody>
      </p:sp>
      <p:pic>
        <p:nvPicPr>
          <p:cNvPr id="242" name="Google Shape;242;p1"/>
          <p:cNvPicPr preferRelativeResize="0"/>
          <p:nvPr>
            <p:ph idx="4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8200" y="6438109"/>
            <a:ext cx="9548813" cy="63785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1"/>
          <p:cNvPicPr preferRelativeResize="0"/>
          <p:nvPr>
            <p:ph idx="7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16819" y="20955794"/>
            <a:ext cx="8791575" cy="63055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Et bilde som inneholder innendørs, pult, rotete, arbeidsbord&#10;&#10;Automatisk generert beskrivelse" id="244" name="Google Shape;244;p1"/>
          <p:cNvPicPr preferRelativeResize="0"/>
          <p:nvPr>
            <p:ph idx="3" type="body"/>
          </p:nvPr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590338" y="13733463"/>
            <a:ext cx="8407400" cy="6305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HVL_lys blå">
  <a:themeElements>
    <a:clrScheme name="HVL">
      <a:dk1>
        <a:srgbClr val="515151"/>
      </a:dk1>
      <a:lt1>
        <a:srgbClr val="FFFFFF"/>
      </a:lt1>
      <a:dk2>
        <a:srgbClr val="004357"/>
      </a:dk2>
      <a:lt2>
        <a:srgbClr val="C9D5DA"/>
      </a:lt2>
      <a:accent1>
        <a:srgbClr val="00AFBA"/>
      </a:accent1>
      <a:accent2>
        <a:srgbClr val="97DF9A"/>
      </a:accent2>
      <a:accent3>
        <a:srgbClr val="EB6852"/>
      </a:accent3>
      <a:accent4>
        <a:srgbClr val="F9DE45"/>
      </a:accent4>
      <a:accent5>
        <a:srgbClr val="64D0DF"/>
      </a:accent5>
      <a:accent6>
        <a:srgbClr val="6D2439"/>
      </a:accent6>
      <a:hlink>
        <a:srgbClr val="008AAF"/>
      </a:hlink>
      <a:folHlink>
        <a:srgbClr val="00948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HVL_mørk blå ">
  <a:themeElements>
    <a:clrScheme name="HVL">
      <a:dk1>
        <a:srgbClr val="515151"/>
      </a:dk1>
      <a:lt1>
        <a:srgbClr val="FFFFFF"/>
      </a:lt1>
      <a:dk2>
        <a:srgbClr val="004357"/>
      </a:dk2>
      <a:lt2>
        <a:srgbClr val="C9D5DA"/>
      </a:lt2>
      <a:accent1>
        <a:srgbClr val="00AFBA"/>
      </a:accent1>
      <a:accent2>
        <a:srgbClr val="97DF9A"/>
      </a:accent2>
      <a:accent3>
        <a:srgbClr val="EB6852"/>
      </a:accent3>
      <a:accent4>
        <a:srgbClr val="F9DE45"/>
      </a:accent4>
      <a:accent5>
        <a:srgbClr val="64D0DF"/>
      </a:accent5>
      <a:accent6>
        <a:srgbClr val="6D2439"/>
      </a:accent6>
      <a:hlink>
        <a:srgbClr val="008AAF"/>
      </a:hlink>
      <a:folHlink>
        <a:srgbClr val="00948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HVL_lys blå ENG">
  <a:themeElements>
    <a:clrScheme name="HVL">
      <a:dk1>
        <a:srgbClr val="515151"/>
      </a:dk1>
      <a:lt1>
        <a:srgbClr val="FFFFFF"/>
      </a:lt1>
      <a:dk2>
        <a:srgbClr val="004357"/>
      </a:dk2>
      <a:lt2>
        <a:srgbClr val="C9D5DA"/>
      </a:lt2>
      <a:accent1>
        <a:srgbClr val="00AFBA"/>
      </a:accent1>
      <a:accent2>
        <a:srgbClr val="97DF9A"/>
      </a:accent2>
      <a:accent3>
        <a:srgbClr val="EB6852"/>
      </a:accent3>
      <a:accent4>
        <a:srgbClr val="F9DE45"/>
      </a:accent4>
      <a:accent5>
        <a:srgbClr val="64D0DF"/>
      </a:accent5>
      <a:accent6>
        <a:srgbClr val="6D2439"/>
      </a:accent6>
      <a:hlink>
        <a:srgbClr val="008AAF"/>
      </a:hlink>
      <a:folHlink>
        <a:srgbClr val="00948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HVL_mørk blå  ENG">
  <a:themeElements>
    <a:clrScheme name="HVL">
      <a:dk1>
        <a:srgbClr val="515151"/>
      </a:dk1>
      <a:lt1>
        <a:srgbClr val="FFFFFF"/>
      </a:lt1>
      <a:dk2>
        <a:srgbClr val="004357"/>
      </a:dk2>
      <a:lt2>
        <a:srgbClr val="C9D5DA"/>
      </a:lt2>
      <a:accent1>
        <a:srgbClr val="00AFBA"/>
      </a:accent1>
      <a:accent2>
        <a:srgbClr val="97DF9A"/>
      </a:accent2>
      <a:accent3>
        <a:srgbClr val="EB6852"/>
      </a:accent3>
      <a:accent4>
        <a:srgbClr val="F9DE45"/>
      </a:accent4>
      <a:accent5>
        <a:srgbClr val="64D0DF"/>
      </a:accent5>
      <a:accent6>
        <a:srgbClr val="6D2439"/>
      </a:accent6>
      <a:hlink>
        <a:srgbClr val="008AAF"/>
      </a:hlink>
      <a:folHlink>
        <a:srgbClr val="00948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Office-t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2016-11-30T08:20:17Z</dcterms:created>
  <dc:creator>Kamilla Hedvig Halvorsen Myklebust</dc:creator>
</cp:coreProperties>
</file>