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4" r:id="rId1"/>
    <p:sldMasterId id="2147483723" r:id="rId2"/>
    <p:sldMasterId id="2147483710" r:id="rId3"/>
    <p:sldMasterId id="2147483737" r:id="rId4"/>
  </p:sldMasterIdLst>
  <p:notesMasterIdLst>
    <p:notesMasterId r:id="rId6"/>
  </p:notesMasterIdLst>
  <p:sldIdLst>
    <p:sldId id="262" r:id="rId5"/>
  </p:sldIdLst>
  <p:sldSz cx="21383625" cy="30240288"/>
  <p:notesSz cx="6858000" cy="9144000"/>
  <p:defaultTextStyle>
    <a:defPPr>
      <a:defRPr lang="nb-NO"/>
    </a:defPPr>
    <a:lvl1pPr marL="0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1pPr>
    <a:lvl2pPr marL="1053526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2pPr>
    <a:lvl3pPr marL="2107052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3pPr>
    <a:lvl4pPr marL="3160578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4pPr>
    <a:lvl5pPr marL="4214104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5pPr>
    <a:lvl6pPr marL="5267630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6pPr>
    <a:lvl7pPr marL="6321156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7pPr>
    <a:lvl8pPr marL="7374682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8pPr>
    <a:lvl9pPr marL="8428208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25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26"/>
    <a:srgbClr val="00B6BD"/>
    <a:srgbClr val="6D24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58" autoAdjust="0"/>
    <p:restoredTop sz="94680"/>
  </p:normalViewPr>
  <p:slideViewPr>
    <p:cSldViewPr snapToGrid="0" snapToObjects="1">
      <p:cViewPr varScale="1">
        <p:scale>
          <a:sx n="19" d="100"/>
          <a:sy n="19" d="100"/>
        </p:scale>
        <p:origin x="1776" y="163"/>
      </p:cViewPr>
      <p:guideLst>
        <p:guide orient="horz" pos="9525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45283-168F-8940-A073-B2FF66BC4C5E}" type="datetimeFigureOut">
              <a:rPr lang="nb-NO" smtClean="0"/>
              <a:t>29.05.2022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4BF77-11FD-8E4D-B223-FC6B75E0C3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1989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1pPr>
    <a:lvl2pPr marL="1053526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2pPr>
    <a:lvl3pPr marL="2107052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3pPr>
    <a:lvl4pPr marL="3160578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4pPr>
    <a:lvl5pPr marL="4214104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5pPr>
    <a:lvl6pPr marL="5267630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6pPr>
    <a:lvl7pPr marL="6321156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7pPr>
    <a:lvl8pPr marL="7374682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8pPr>
    <a:lvl9pPr marL="8428208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Relationship Id="rId4" Type="http://schemas.microsoft.com/office/2007/relationships/hdphoto" Target="../media/hdphoto1.wdp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microsoft.com/office/2007/relationships/hdphoto" Target="../media/hdphoto1.wdp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microsoft.com/office/2007/relationships/hdphoto" Target="../media/hdphoto1.wdp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4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Relationship Id="rId4" Type="http://schemas.microsoft.com/office/2007/relationships/hdphoto" Target="../media/hdphoto1.wdp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Relationship Id="rId4" Type="http://schemas.microsoft.com/office/2007/relationships/hdphoto" Target="../media/hdphoto1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VL_lys blå oppsett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83162" y="1759052"/>
            <a:ext cx="1599777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783162" y="3656104"/>
            <a:ext cx="15961767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10" name="Plassholder for innhold 5"/>
          <p:cNvSpPr>
            <a:spLocks noGrp="1"/>
          </p:cNvSpPr>
          <p:nvPr>
            <p:ph sz="quarter" idx="11"/>
          </p:nvPr>
        </p:nvSpPr>
        <p:spPr>
          <a:xfrm>
            <a:off x="783162" y="13478933"/>
            <a:ext cx="9850971" cy="7172635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1" name="Plassholder for innhold 5"/>
          <p:cNvSpPr>
            <a:spLocks noGrp="1"/>
          </p:cNvSpPr>
          <p:nvPr>
            <p:ph sz="quarter" idx="12"/>
          </p:nvPr>
        </p:nvSpPr>
        <p:spPr>
          <a:xfrm>
            <a:off x="783162" y="21041551"/>
            <a:ext cx="19754850" cy="6546721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0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sp>
        <p:nvSpPr>
          <p:cNvPr id="15" name="Plassholder for innhold 5"/>
          <p:cNvSpPr>
            <a:spLocks noGrp="1"/>
          </p:cNvSpPr>
          <p:nvPr>
            <p:ph sz="quarter" idx="19"/>
          </p:nvPr>
        </p:nvSpPr>
        <p:spPr>
          <a:xfrm>
            <a:off x="783162" y="7078133"/>
            <a:ext cx="19754850" cy="6010819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085" y="28040424"/>
            <a:ext cx="5368064" cy="1393995"/>
          </a:xfrm>
          <a:prstGeom prst="rect">
            <a:avLst/>
          </a:prstGeom>
        </p:spPr>
      </p:pic>
      <p:sp>
        <p:nvSpPr>
          <p:cNvPr id="13" name="Plassholder for innhold 5"/>
          <p:cNvSpPr>
            <a:spLocks noGrp="1"/>
          </p:cNvSpPr>
          <p:nvPr>
            <p:ph sz="quarter" idx="20"/>
          </p:nvPr>
        </p:nvSpPr>
        <p:spPr>
          <a:xfrm>
            <a:off x="11057468" y="13478933"/>
            <a:ext cx="9498244" cy="7172635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1"/>
          </p:nvPr>
        </p:nvSpPr>
        <p:spPr>
          <a:xfrm>
            <a:off x="783162" y="5994400"/>
            <a:ext cx="19786600" cy="8636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nb-NO" dirty="0"/>
              <a:t>Rediger tekststiler i malen</a:t>
            </a:r>
            <a:endParaRPr lang="nn-NO" dirty="0"/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6" name="Plassholder for tekst 5"/>
          <p:cNvSpPr>
            <a:spLocks noGrp="1"/>
          </p:cNvSpPr>
          <p:nvPr>
            <p:ph type="body" sz="quarter" idx="22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436644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mørk blå oppsett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837435" y="1671015"/>
            <a:ext cx="15690393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837436" y="3568067"/>
            <a:ext cx="15655080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13" name="Plassholder for innhold 5"/>
          <p:cNvSpPr>
            <a:spLocks noGrp="1"/>
          </p:cNvSpPr>
          <p:nvPr>
            <p:ph sz="quarter" idx="11"/>
          </p:nvPr>
        </p:nvSpPr>
        <p:spPr>
          <a:xfrm>
            <a:off x="802039" y="14066807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6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90" y="14066807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7" name="Plassholder for innhold 5"/>
          <p:cNvSpPr>
            <a:spLocks noGrp="1"/>
          </p:cNvSpPr>
          <p:nvPr>
            <p:ph sz="quarter" idx="19"/>
          </p:nvPr>
        </p:nvSpPr>
        <p:spPr>
          <a:xfrm>
            <a:off x="837436" y="7105851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8" name="Plassholder for innhold 5"/>
          <p:cNvSpPr>
            <a:spLocks noGrp="1"/>
          </p:cNvSpPr>
          <p:nvPr>
            <p:ph sz="quarter" idx="20"/>
          </p:nvPr>
        </p:nvSpPr>
        <p:spPr>
          <a:xfrm>
            <a:off x="11019090" y="7105851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9" name="Plassholder for innhold 5"/>
          <p:cNvSpPr>
            <a:spLocks noGrp="1"/>
          </p:cNvSpPr>
          <p:nvPr>
            <p:ph sz="quarter" idx="21"/>
          </p:nvPr>
        </p:nvSpPr>
        <p:spPr>
          <a:xfrm>
            <a:off x="11019090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0" name="Plassholder for innhold 5"/>
          <p:cNvSpPr>
            <a:spLocks noGrp="1"/>
          </p:cNvSpPr>
          <p:nvPr>
            <p:ph sz="quarter" idx="22"/>
          </p:nvPr>
        </p:nvSpPr>
        <p:spPr>
          <a:xfrm>
            <a:off x="837435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21" name="Bilde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085" y="28040424"/>
            <a:ext cx="5368064" cy="1393995"/>
          </a:xfrm>
          <a:prstGeom prst="rect">
            <a:avLst/>
          </a:prstGeom>
        </p:spPr>
      </p:pic>
      <p:sp>
        <p:nvSpPr>
          <p:cNvPr id="22" name="Plassholder for innhold 4"/>
          <p:cNvSpPr>
            <a:spLocks noGrp="1"/>
          </p:cNvSpPr>
          <p:nvPr>
            <p:ph sz="quarter" idx="23"/>
          </p:nvPr>
        </p:nvSpPr>
        <p:spPr>
          <a:xfrm>
            <a:off x="783162" y="5994400"/>
            <a:ext cx="19786600" cy="8636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nb-NO" dirty="0"/>
              <a:t>Rediger tekststiler i malen</a:t>
            </a:r>
            <a:endParaRPr lang="nn-NO" dirty="0"/>
          </a:p>
        </p:txBody>
      </p:sp>
      <p:pic>
        <p:nvPicPr>
          <p:cNvPr id="15" name="Bilde 14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23" name="Plassholder for tekst 5"/>
          <p:cNvSpPr>
            <a:spLocks noGrp="1"/>
          </p:cNvSpPr>
          <p:nvPr>
            <p:ph type="body" sz="quarter" idx="24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2872706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VL_mørk blå oppsett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783162" y="1759052"/>
            <a:ext cx="1599777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783162" y="3656104"/>
            <a:ext cx="15961767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13" name="Plassholder for innhold 5"/>
          <p:cNvSpPr>
            <a:spLocks noGrp="1"/>
          </p:cNvSpPr>
          <p:nvPr>
            <p:ph sz="quarter" idx="11"/>
          </p:nvPr>
        </p:nvSpPr>
        <p:spPr>
          <a:xfrm>
            <a:off x="814388" y="13478933"/>
            <a:ext cx="9254419" cy="7172635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6" name="Plassholder for innhold 5"/>
          <p:cNvSpPr>
            <a:spLocks noGrp="1"/>
          </p:cNvSpPr>
          <p:nvPr>
            <p:ph sz="quarter" idx="12"/>
          </p:nvPr>
        </p:nvSpPr>
        <p:spPr>
          <a:xfrm>
            <a:off x="814388" y="21041551"/>
            <a:ext cx="19754850" cy="6546721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7" name="Plassholder for innhold 5"/>
          <p:cNvSpPr>
            <a:spLocks noGrp="1"/>
          </p:cNvSpPr>
          <p:nvPr>
            <p:ph sz="quarter" idx="19"/>
          </p:nvPr>
        </p:nvSpPr>
        <p:spPr>
          <a:xfrm>
            <a:off x="783162" y="6485467"/>
            <a:ext cx="19754850" cy="6603485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8" name="Plassholder for innhold 5"/>
          <p:cNvSpPr>
            <a:spLocks noGrp="1"/>
          </p:cNvSpPr>
          <p:nvPr>
            <p:ph sz="quarter" idx="20"/>
          </p:nvPr>
        </p:nvSpPr>
        <p:spPr>
          <a:xfrm>
            <a:off x="11301292" y="13478934"/>
            <a:ext cx="9254419" cy="7172635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20" name="Bild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267" y="28065785"/>
            <a:ext cx="5261483" cy="1368634"/>
          </a:xfrm>
          <a:prstGeom prst="rect">
            <a:avLst/>
          </a:prstGeom>
        </p:spPr>
      </p:pic>
      <p:pic>
        <p:nvPicPr>
          <p:cNvPr id="14" name="Bilde 13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15" name="Plassholder for tekst 5"/>
          <p:cNvSpPr>
            <a:spLocks noGrp="1"/>
          </p:cNvSpPr>
          <p:nvPr>
            <p:ph type="body" sz="quarter" idx="22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9881532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VL_mørk blå oppsett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tel 1"/>
          <p:cNvSpPr>
            <a:spLocks noGrp="1"/>
          </p:cNvSpPr>
          <p:nvPr>
            <p:ph type="ctrTitle"/>
          </p:nvPr>
        </p:nvSpPr>
        <p:spPr>
          <a:xfrm>
            <a:off x="837435" y="1671015"/>
            <a:ext cx="15690393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9" name="Undertittel 2"/>
          <p:cNvSpPr>
            <a:spLocks noGrp="1"/>
          </p:cNvSpPr>
          <p:nvPr>
            <p:ph type="subTitle" idx="1"/>
          </p:nvPr>
        </p:nvSpPr>
        <p:spPr>
          <a:xfrm>
            <a:off x="837436" y="3568067"/>
            <a:ext cx="15655080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20" name="Plassholder for innhold 5"/>
          <p:cNvSpPr>
            <a:spLocks noGrp="1"/>
          </p:cNvSpPr>
          <p:nvPr>
            <p:ph sz="quarter" idx="11"/>
          </p:nvPr>
        </p:nvSpPr>
        <p:spPr>
          <a:xfrm>
            <a:off x="802039" y="13732772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1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90" y="13732772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2" name="Plassholder for innhold 5"/>
          <p:cNvSpPr>
            <a:spLocks noGrp="1"/>
          </p:cNvSpPr>
          <p:nvPr>
            <p:ph sz="quarter" idx="19"/>
          </p:nvPr>
        </p:nvSpPr>
        <p:spPr>
          <a:xfrm>
            <a:off x="837436" y="6437782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3" name="Plassholder for innhold 5"/>
          <p:cNvSpPr>
            <a:spLocks noGrp="1"/>
          </p:cNvSpPr>
          <p:nvPr>
            <p:ph sz="quarter" idx="20"/>
          </p:nvPr>
        </p:nvSpPr>
        <p:spPr>
          <a:xfrm>
            <a:off x="11019090" y="6437782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4" name="Plassholder for innhold 5"/>
          <p:cNvSpPr>
            <a:spLocks noGrp="1"/>
          </p:cNvSpPr>
          <p:nvPr>
            <p:ph sz="quarter" idx="21"/>
          </p:nvPr>
        </p:nvSpPr>
        <p:spPr>
          <a:xfrm>
            <a:off x="11019090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5" name="Plassholder for innhold 5"/>
          <p:cNvSpPr>
            <a:spLocks noGrp="1"/>
          </p:cNvSpPr>
          <p:nvPr>
            <p:ph sz="quarter" idx="22"/>
          </p:nvPr>
        </p:nvSpPr>
        <p:spPr>
          <a:xfrm>
            <a:off x="837435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6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pic>
        <p:nvPicPr>
          <p:cNvPr id="28" name="Bilde 2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267" y="28065785"/>
            <a:ext cx="5261483" cy="1368634"/>
          </a:xfrm>
          <a:prstGeom prst="rect">
            <a:avLst/>
          </a:prstGeom>
        </p:spPr>
      </p:pic>
      <p:pic>
        <p:nvPicPr>
          <p:cNvPr id="14" name="Bilde 13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15" name="Plassholder for tekst 5"/>
          <p:cNvSpPr>
            <a:spLocks noGrp="1"/>
          </p:cNvSpPr>
          <p:nvPr>
            <p:ph type="body" sz="quarter" idx="24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32284211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mørk blå oppsett 1 E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sp>
        <p:nvSpPr>
          <p:cNvPr id="14" name="Tittel 1"/>
          <p:cNvSpPr>
            <a:spLocks noGrp="1"/>
          </p:cNvSpPr>
          <p:nvPr>
            <p:ph type="ctrTitle"/>
          </p:nvPr>
        </p:nvSpPr>
        <p:spPr>
          <a:xfrm>
            <a:off x="783162" y="1759052"/>
            <a:ext cx="1599777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5" name="Undertittel 2"/>
          <p:cNvSpPr>
            <a:spLocks noGrp="1"/>
          </p:cNvSpPr>
          <p:nvPr>
            <p:ph type="subTitle" idx="1"/>
          </p:nvPr>
        </p:nvSpPr>
        <p:spPr>
          <a:xfrm>
            <a:off x="783162" y="3656104"/>
            <a:ext cx="15961767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20" name="Plassholder for innhold 5"/>
          <p:cNvSpPr>
            <a:spLocks noGrp="1"/>
          </p:cNvSpPr>
          <p:nvPr>
            <p:ph sz="quarter" idx="11"/>
          </p:nvPr>
        </p:nvSpPr>
        <p:spPr>
          <a:xfrm>
            <a:off x="814388" y="13478933"/>
            <a:ext cx="9254419" cy="7172635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1" name="Plassholder for innhold 5"/>
          <p:cNvSpPr>
            <a:spLocks noGrp="1"/>
          </p:cNvSpPr>
          <p:nvPr>
            <p:ph sz="quarter" idx="12"/>
          </p:nvPr>
        </p:nvSpPr>
        <p:spPr>
          <a:xfrm>
            <a:off x="814388" y="21041551"/>
            <a:ext cx="19754850" cy="6546721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2" name="Plassholder for innhold 5"/>
          <p:cNvSpPr>
            <a:spLocks noGrp="1"/>
          </p:cNvSpPr>
          <p:nvPr>
            <p:ph sz="quarter" idx="19"/>
          </p:nvPr>
        </p:nvSpPr>
        <p:spPr>
          <a:xfrm>
            <a:off x="783162" y="7179805"/>
            <a:ext cx="19754850" cy="5909147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8" name="Plassholder for innhold 5"/>
          <p:cNvSpPr>
            <a:spLocks noGrp="1"/>
          </p:cNvSpPr>
          <p:nvPr>
            <p:ph sz="quarter" idx="20"/>
          </p:nvPr>
        </p:nvSpPr>
        <p:spPr>
          <a:xfrm>
            <a:off x="11301292" y="13478934"/>
            <a:ext cx="9254419" cy="7172635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29" name="Bilde 2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837" y="28028170"/>
            <a:ext cx="4895654" cy="1406249"/>
          </a:xfrm>
          <a:prstGeom prst="rect">
            <a:avLst/>
          </a:prstGeom>
        </p:spPr>
      </p:pic>
      <p:sp>
        <p:nvSpPr>
          <p:cNvPr id="30" name="Plassholder for innhold 4"/>
          <p:cNvSpPr>
            <a:spLocks noGrp="1"/>
          </p:cNvSpPr>
          <p:nvPr>
            <p:ph sz="quarter" idx="21"/>
          </p:nvPr>
        </p:nvSpPr>
        <p:spPr>
          <a:xfrm>
            <a:off x="783162" y="6079065"/>
            <a:ext cx="19786600" cy="8636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nb-NO" dirty="0"/>
              <a:t>Rediger tekststiler i malen</a:t>
            </a:r>
            <a:endParaRPr lang="nn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13" name="Plassholder for tekst 5"/>
          <p:cNvSpPr>
            <a:spLocks noGrp="1"/>
          </p:cNvSpPr>
          <p:nvPr>
            <p:ph type="body" sz="quarter" idx="22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14304277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mørk blå oppsett 2 E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sp>
        <p:nvSpPr>
          <p:cNvPr id="28" name="Plassholder for bilde 4"/>
          <p:cNvSpPr>
            <a:spLocks noGrp="1"/>
          </p:cNvSpPr>
          <p:nvPr>
            <p:ph type="pic" sz="quarter" idx="16" hasCustomPrompt="1"/>
          </p:nvPr>
        </p:nvSpPr>
        <p:spPr>
          <a:xfrm>
            <a:off x="8373642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2</a:t>
            </a:r>
          </a:p>
        </p:txBody>
      </p:sp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837435" y="1671015"/>
            <a:ext cx="15690393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837436" y="3568067"/>
            <a:ext cx="15655080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13" name="Plassholder for innhold 5"/>
          <p:cNvSpPr>
            <a:spLocks noGrp="1"/>
          </p:cNvSpPr>
          <p:nvPr>
            <p:ph sz="quarter" idx="11"/>
          </p:nvPr>
        </p:nvSpPr>
        <p:spPr>
          <a:xfrm>
            <a:off x="802039" y="14066807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6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90" y="14066807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7" name="Plassholder for innhold 5"/>
          <p:cNvSpPr>
            <a:spLocks noGrp="1"/>
          </p:cNvSpPr>
          <p:nvPr>
            <p:ph sz="quarter" idx="19"/>
          </p:nvPr>
        </p:nvSpPr>
        <p:spPr>
          <a:xfrm>
            <a:off x="823909" y="7105851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8" name="Plassholder for innhold 5"/>
          <p:cNvSpPr>
            <a:spLocks noGrp="1"/>
          </p:cNvSpPr>
          <p:nvPr>
            <p:ph sz="quarter" idx="20"/>
          </p:nvPr>
        </p:nvSpPr>
        <p:spPr>
          <a:xfrm>
            <a:off x="11005563" y="7105851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9" name="Plassholder for innhold 5"/>
          <p:cNvSpPr>
            <a:spLocks noGrp="1"/>
          </p:cNvSpPr>
          <p:nvPr>
            <p:ph sz="quarter" idx="21"/>
          </p:nvPr>
        </p:nvSpPr>
        <p:spPr>
          <a:xfrm>
            <a:off x="11019090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0" name="Plassholder for innhold 5"/>
          <p:cNvSpPr>
            <a:spLocks noGrp="1"/>
          </p:cNvSpPr>
          <p:nvPr>
            <p:ph sz="quarter" idx="22"/>
          </p:nvPr>
        </p:nvSpPr>
        <p:spPr>
          <a:xfrm>
            <a:off x="837435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21" name="Bilde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837" y="28028170"/>
            <a:ext cx="4895654" cy="1406249"/>
          </a:xfrm>
          <a:prstGeom prst="rect">
            <a:avLst/>
          </a:prstGeom>
        </p:spPr>
      </p:pic>
      <p:sp>
        <p:nvSpPr>
          <p:cNvPr id="22" name="Plassholder for innhold 4"/>
          <p:cNvSpPr>
            <a:spLocks noGrp="1"/>
          </p:cNvSpPr>
          <p:nvPr>
            <p:ph sz="quarter" idx="23"/>
          </p:nvPr>
        </p:nvSpPr>
        <p:spPr>
          <a:xfrm>
            <a:off x="783162" y="6045199"/>
            <a:ext cx="19786600" cy="8636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nb-NO" dirty="0"/>
              <a:t>Rediger tekststiler i malen</a:t>
            </a:r>
            <a:endParaRPr lang="nn-NO" dirty="0"/>
          </a:p>
        </p:txBody>
      </p:sp>
      <p:sp>
        <p:nvSpPr>
          <p:cNvPr id="14" name="Plassholder for tekst 5"/>
          <p:cNvSpPr>
            <a:spLocks noGrp="1"/>
          </p:cNvSpPr>
          <p:nvPr>
            <p:ph type="body" sz="quarter" idx="24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3850679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mørk blå oppsett 3 ENG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Logo 3</a:t>
            </a:r>
          </a:p>
        </p:txBody>
      </p:sp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783162" y="1759052"/>
            <a:ext cx="1599777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783162" y="3656104"/>
            <a:ext cx="15961767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13" name="Plassholder for innhold 5"/>
          <p:cNvSpPr>
            <a:spLocks noGrp="1"/>
          </p:cNvSpPr>
          <p:nvPr>
            <p:ph sz="quarter" idx="11"/>
          </p:nvPr>
        </p:nvSpPr>
        <p:spPr>
          <a:xfrm>
            <a:off x="814388" y="13478933"/>
            <a:ext cx="9254419" cy="7172635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6" name="Plassholder for innhold 5"/>
          <p:cNvSpPr>
            <a:spLocks noGrp="1"/>
          </p:cNvSpPr>
          <p:nvPr>
            <p:ph sz="quarter" idx="12"/>
          </p:nvPr>
        </p:nvSpPr>
        <p:spPr>
          <a:xfrm>
            <a:off x="814388" y="21041551"/>
            <a:ext cx="19754850" cy="6546721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7" name="Plassholder for innhold 5"/>
          <p:cNvSpPr>
            <a:spLocks noGrp="1"/>
          </p:cNvSpPr>
          <p:nvPr>
            <p:ph sz="quarter" idx="19"/>
          </p:nvPr>
        </p:nvSpPr>
        <p:spPr>
          <a:xfrm>
            <a:off x="783162" y="6485467"/>
            <a:ext cx="19754850" cy="6603485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8" name="Plassholder for innhold 5"/>
          <p:cNvSpPr>
            <a:spLocks noGrp="1"/>
          </p:cNvSpPr>
          <p:nvPr>
            <p:ph sz="quarter" idx="20"/>
          </p:nvPr>
        </p:nvSpPr>
        <p:spPr>
          <a:xfrm>
            <a:off x="11301292" y="13478934"/>
            <a:ext cx="9254419" cy="7172635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19" name="Bild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084" y="28040424"/>
            <a:ext cx="5028583" cy="1446511"/>
          </a:xfrm>
          <a:prstGeom prst="rect">
            <a:avLst/>
          </a:prstGeom>
        </p:spPr>
      </p:pic>
      <p:pic>
        <p:nvPicPr>
          <p:cNvPr id="15" name="Bilde 14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21" name="Plassholder for tekst 5"/>
          <p:cNvSpPr>
            <a:spLocks noGrp="1"/>
          </p:cNvSpPr>
          <p:nvPr>
            <p:ph type="body" sz="quarter" idx="22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2018535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mørk blå oppsett 4 ENG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tel 1"/>
          <p:cNvSpPr>
            <a:spLocks noGrp="1"/>
          </p:cNvSpPr>
          <p:nvPr>
            <p:ph type="ctrTitle"/>
          </p:nvPr>
        </p:nvSpPr>
        <p:spPr>
          <a:xfrm>
            <a:off x="837435" y="1671015"/>
            <a:ext cx="15690393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9" name="Undertittel 2"/>
          <p:cNvSpPr>
            <a:spLocks noGrp="1"/>
          </p:cNvSpPr>
          <p:nvPr>
            <p:ph type="subTitle" idx="1"/>
          </p:nvPr>
        </p:nvSpPr>
        <p:spPr>
          <a:xfrm>
            <a:off x="837436" y="3568067"/>
            <a:ext cx="15655080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20" name="Plassholder for innhold 5"/>
          <p:cNvSpPr>
            <a:spLocks noGrp="1"/>
          </p:cNvSpPr>
          <p:nvPr>
            <p:ph sz="quarter" idx="11"/>
          </p:nvPr>
        </p:nvSpPr>
        <p:spPr>
          <a:xfrm>
            <a:off x="802039" y="13732772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1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90" y="13732772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2" name="Plassholder for innhold 5"/>
          <p:cNvSpPr>
            <a:spLocks noGrp="1"/>
          </p:cNvSpPr>
          <p:nvPr>
            <p:ph sz="quarter" idx="19"/>
          </p:nvPr>
        </p:nvSpPr>
        <p:spPr>
          <a:xfrm>
            <a:off x="837436" y="6437782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3" name="Plassholder for innhold 5"/>
          <p:cNvSpPr>
            <a:spLocks noGrp="1"/>
          </p:cNvSpPr>
          <p:nvPr>
            <p:ph sz="quarter" idx="20"/>
          </p:nvPr>
        </p:nvSpPr>
        <p:spPr>
          <a:xfrm>
            <a:off x="11019090" y="6437782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4" name="Plassholder for innhold 5"/>
          <p:cNvSpPr>
            <a:spLocks noGrp="1"/>
          </p:cNvSpPr>
          <p:nvPr>
            <p:ph sz="quarter" idx="21"/>
          </p:nvPr>
        </p:nvSpPr>
        <p:spPr>
          <a:xfrm>
            <a:off x="11019090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5" name="Plassholder for innhold 5"/>
          <p:cNvSpPr>
            <a:spLocks noGrp="1"/>
          </p:cNvSpPr>
          <p:nvPr>
            <p:ph sz="quarter" idx="22"/>
          </p:nvPr>
        </p:nvSpPr>
        <p:spPr>
          <a:xfrm>
            <a:off x="837435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26" name="Bilde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084" y="28040424"/>
            <a:ext cx="5028583" cy="1446511"/>
          </a:xfrm>
          <a:prstGeom prst="rect">
            <a:avLst/>
          </a:prstGeom>
        </p:spPr>
      </p:pic>
      <p:sp>
        <p:nvSpPr>
          <p:cNvPr id="27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15" name="Plassholder for tekst 5"/>
          <p:cNvSpPr>
            <a:spLocks noGrp="1"/>
          </p:cNvSpPr>
          <p:nvPr>
            <p:ph type="body" sz="quarter" idx="23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30532306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lys blå oppsett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837435" y="1671015"/>
            <a:ext cx="15690393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37436" y="3568067"/>
            <a:ext cx="15655080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20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sp>
        <p:nvSpPr>
          <p:cNvPr id="12" name="Plassholder for innhold 5"/>
          <p:cNvSpPr>
            <a:spLocks noGrp="1"/>
          </p:cNvSpPr>
          <p:nvPr>
            <p:ph sz="quarter" idx="11"/>
          </p:nvPr>
        </p:nvSpPr>
        <p:spPr>
          <a:xfrm>
            <a:off x="802039" y="14071441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3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90" y="14071441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6" name="Plassholder for innhold 5"/>
          <p:cNvSpPr>
            <a:spLocks noGrp="1"/>
          </p:cNvSpPr>
          <p:nvPr>
            <p:ph sz="quarter" idx="19"/>
          </p:nvPr>
        </p:nvSpPr>
        <p:spPr>
          <a:xfrm>
            <a:off x="837436" y="7115120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7" name="Plassholder for innhold 5"/>
          <p:cNvSpPr>
            <a:spLocks noGrp="1"/>
          </p:cNvSpPr>
          <p:nvPr>
            <p:ph sz="quarter" idx="20"/>
          </p:nvPr>
        </p:nvSpPr>
        <p:spPr>
          <a:xfrm>
            <a:off x="11019090" y="7115120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8" name="Plassholder for innhold 5"/>
          <p:cNvSpPr>
            <a:spLocks noGrp="1"/>
          </p:cNvSpPr>
          <p:nvPr>
            <p:ph sz="quarter" idx="21"/>
          </p:nvPr>
        </p:nvSpPr>
        <p:spPr>
          <a:xfrm>
            <a:off x="11019090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9" name="Plassholder for innhold 5"/>
          <p:cNvSpPr>
            <a:spLocks noGrp="1"/>
          </p:cNvSpPr>
          <p:nvPr>
            <p:ph sz="quarter" idx="22"/>
          </p:nvPr>
        </p:nvSpPr>
        <p:spPr>
          <a:xfrm>
            <a:off x="837435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085" y="28040424"/>
            <a:ext cx="5368064" cy="1393995"/>
          </a:xfrm>
          <a:prstGeom prst="rect">
            <a:avLst/>
          </a:prstGeom>
        </p:spPr>
      </p:pic>
      <p:sp>
        <p:nvSpPr>
          <p:cNvPr id="23" name="Plassholder for innhold 4"/>
          <p:cNvSpPr>
            <a:spLocks noGrp="1"/>
          </p:cNvSpPr>
          <p:nvPr>
            <p:ph sz="quarter" idx="23"/>
          </p:nvPr>
        </p:nvSpPr>
        <p:spPr>
          <a:xfrm>
            <a:off x="783162" y="5994400"/>
            <a:ext cx="19786600" cy="8636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nb-NO" dirty="0"/>
              <a:t>Rediger tekststiler i malen</a:t>
            </a:r>
            <a:endParaRPr lang="nn-NO" dirty="0"/>
          </a:p>
        </p:txBody>
      </p:sp>
      <p:pic>
        <p:nvPicPr>
          <p:cNvPr id="21" name="Bilde 20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24" name="Plassholder for tekst 5"/>
          <p:cNvSpPr>
            <a:spLocks noGrp="1"/>
          </p:cNvSpPr>
          <p:nvPr>
            <p:ph type="body" sz="quarter" idx="24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40860176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lys blå oppsett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1"/>
          <p:cNvSpPr>
            <a:spLocks noGrp="1"/>
          </p:cNvSpPr>
          <p:nvPr>
            <p:ph type="ctrTitle"/>
          </p:nvPr>
        </p:nvSpPr>
        <p:spPr>
          <a:xfrm>
            <a:off x="814388" y="1620130"/>
            <a:ext cx="1379255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3" name="Undertittel 2"/>
          <p:cNvSpPr>
            <a:spLocks noGrp="1"/>
          </p:cNvSpPr>
          <p:nvPr>
            <p:ph type="subTitle" idx="1"/>
          </p:nvPr>
        </p:nvSpPr>
        <p:spPr>
          <a:xfrm>
            <a:off x="814389" y="3517182"/>
            <a:ext cx="13761510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tx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14" name="Plassholder for innhold 5"/>
          <p:cNvSpPr>
            <a:spLocks noGrp="1"/>
          </p:cNvSpPr>
          <p:nvPr>
            <p:ph sz="quarter" idx="11"/>
          </p:nvPr>
        </p:nvSpPr>
        <p:spPr>
          <a:xfrm>
            <a:off x="814388" y="14071600"/>
            <a:ext cx="9550148" cy="6579971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1" name="Plassholder for innhold 5"/>
          <p:cNvSpPr>
            <a:spLocks noGrp="1"/>
          </p:cNvSpPr>
          <p:nvPr>
            <p:ph sz="quarter" idx="12"/>
          </p:nvPr>
        </p:nvSpPr>
        <p:spPr>
          <a:xfrm>
            <a:off x="814388" y="21041551"/>
            <a:ext cx="19754850" cy="6546721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2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89" y="14071600"/>
            <a:ext cx="9550148" cy="6579971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3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sp>
        <p:nvSpPr>
          <p:cNvPr id="30" name="Plassholder for innhold 5"/>
          <p:cNvSpPr>
            <a:spLocks noGrp="1"/>
          </p:cNvSpPr>
          <p:nvPr>
            <p:ph sz="quarter" idx="19"/>
          </p:nvPr>
        </p:nvSpPr>
        <p:spPr>
          <a:xfrm>
            <a:off x="814388" y="6282268"/>
            <a:ext cx="19754850" cy="7280818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15" name="Bild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219" y="27990259"/>
            <a:ext cx="5692660" cy="1480794"/>
          </a:xfrm>
          <a:prstGeom prst="rect">
            <a:avLst/>
          </a:prstGeom>
        </p:spPr>
      </p:pic>
      <p:pic>
        <p:nvPicPr>
          <p:cNvPr id="17" name="Bilde 16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18" name="Plassholder for tekst 5"/>
          <p:cNvSpPr>
            <a:spLocks noGrp="1"/>
          </p:cNvSpPr>
          <p:nvPr>
            <p:ph type="body" sz="quarter" idx="22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4149505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lys blå opsett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219" y="27990259"/>
            <a:ext cx="5692660" cy="1480794"/>
          </a:xfrm>
          <a:prstGeom prst="rect">
            <a:avLst/>
          </a:prstGeom>
        </p:spPr>
      </p:pic>
      <p:sp>
        <p:nvSpPr>
          <p:cNvPr id="31" name="Tittel 1"/>
          <p:cNvSpPr>
            <a:spLocks noGrp="1"/>
          </p:cNvSpPr>
          <p:nvPr>
            <p:ph type="ctrTitle"/>
          </p:nvPr>
        </p:nvSpPr>
        <p:spPr>
          <a:xfrm>
            <a:off x="837435" y="1671015"/>
            <a:ext cx="15690393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2" name="Undertittel 2"/>
          <p:cNvSpPr>
            <a:spLocks noGrp="1"/>
          </p:cNvSpPr>
          <p:nvPr>
            <p:ph type="subTitle" idx="1"/>
          </p:nvPr>
        </p:nvSpPr>
        <p:spPr>
          <a:xfrm>
            <a:off x="837436" y="3568067"/>
            <a:ext cx="15655080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tx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33" name="Plassholder for innhold 5"/>
          <p:cNvSpPr>
            <a:spLocks noGrp="1"/>
          </p:cNvSpPr>
          <p:nvPr>
            <p:ph sz="quarter" idx="11"/>
          </p:nvPr>
        </p:nvSpPr>
        <p:spPr>
          <a:xfrm>
            <a:off x="802039" y="13732772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34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90" y="13732772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35" name="Plassholder for innhold 5"/>
          <p:cNvSpPr>
            <a:spLocks noGrp="1"/>
          </p:cNvSpPr>
          <p:nvPr>
            <p:ph sz="quarter" idx="19"/>
          </p:nvPr>
        </p:nvSpPr>
        <p:spPr>
          <a:xfrm>
            <a:off x="837436" y="6437782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36" name="Plassholder for innhold 5"/>
          <p:cNvSpPr>
            <a:spLocks noGrp="1"/>
          </p:cNvSpPr>
          <p:nvPr>
            <p:ph sz="quarter" idx="20"/>
          </p:nvPr>
        </p:nvSpPr>
        <p:spPr>
          <a:xfrm>
            <a:off x="11019090" y="6437782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37" name="Plassholder for innhold 5"/>
          <p:cNvSpPr>
            <a:spLocks noGrp="1"/>
          </p:cNvSpPr>
          <p:nvPr>
            <p:ph sz="quarter" idx="21"/>
          </p:nvPr>
        </p:nvSpPr>
        <p:spPr>
          <a:xfrm>
            <a:off x="11019090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38" name="Plassholder for innhold 5"/>
          <p:cNvSpPr>
            <a:spLocks noGrp="1"/>
          </p:cNvSpPr>
          <p:nvPr>
            <p:ph sz="quarter" idx="22"/>
          </p:nvPr>
        </p:nvSpPr>
        <p:spPr>
          <a:xfrm>
            <a:off x="837435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15" name="Bilde 14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16" name="Plassholder for tekst 5"/>
          <p:cNvSpPr>
            <a:spLocks noGrp="1"/>
          </p:cNvSpPr>
          <p:nvPr>
            <p:ph type="body" sz="quarter" idx="23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1913918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lys blå oppsett 1 E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837" y="28028170"/>
            <a:ext cx="4895654" cy="1406249"/>
          </a:xfrm>
          <a:prstGeom prst="rect">
            <a:avLst/>
          </a:prstGeom>
        </p:spPr>
      </p:pic>
      <p:sp>
        <p:nvSpPr>
          <p:cNvPr id="13" name="Tittel 1"/>
          <p:cNvSpPr>
            <a:spLocks noGrp="1"/>
          </p:cNvSpPr>
          <p:nvPr>
            <p:ph type="ctrTitle"/>
          </p:nvPr>
        </p:nvSpPr>
        <p:spPr>
          <a:xfrm>
            <a:off x="783162" y="1759052"/>
            <a:ext cx="1599777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6" name="Undertittel 2"/>
          <p:cNvSpPr>
            <a:spLocks noGrp="1"/>
          </p:cNvSpPr>
          <p:nvPr>
            <p:ph type="subTitle" idx="1"/>
          </p:nvPr>
        </p:nvSpPr>
        <p:spPr>
          <a:xfrm>
            <a:off x="783162" y="3656104"/>
            <a:ext cx="15961767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17" name="Plassholder for innhold 5"/>
          <p:cNvSpPr>
            <a:spLocks noGrp="1"/>
          </p:cNvSpPr>
          <p:nvPr>
            <p:ph sz="quarter" idx="11"/>
          </p:nvPr>
        </p:nvSpPr>
        <p:spPr>
          <a:xfrm>
            <a:off x="814388" y="13478933"/>
            <a:ext cx="9254419" cy="7172635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8" name="Plassholder for innhold 5"/>
          <p:cNvSpPr>
            <a:spLocks noGrp="1"/>
          </p:cNvSpPr>
          <p:nvPr>
            <p:ph sz="quarter" idx="12"/>
          </p:nvPr>
        </p:nvSpPr>
        <p:spPr>
          <a:xfrm>
            <a:off x="814388" y="21041551"/>
            <a:ext cx="19754850" cy="6546721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9" name="Plassholder for innhold 5"/>
          <p:cNvSpPr>
            <a:spLocks noGrp="1"/>
          </p:cNvSpPr>
          <p:nvPr>
            <p:ph sz="quarter" idx="19"/>
          </p:nvPr>
        </p:nvSpPr>
        <p:spPr>
          <a:xfrm>
            <a:off x="783162" y="7297898"/>
            <a:ext cx="19754850" cy="5791054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3" name="Plassholder for innhold 5"/>
          <p:cNvSpPr>
            <a:spLocks noGrp="1"/>
          </p:cNvSpPr>
          <p:nvPr>
            <p:ph sz="quarter" idx="20"/>
          </p:nvPr>
        </p:nvSpPr>
        <p:spPr>
          <a:xfrm>
            <a:off x="11301292" y="13478934"/>
            <a:ext cx="9254419" cy="7172635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4" name="Plassholder for innhold 4"/>
          <p:cNvSpPr>
            <a:spLocks noGrp="1"/>
          </p:cNvSpPr>
          <p:nvPr>
            <p:ph sz="quarter" idx="21"/>
          </p:nvPr>
        </p:nvSpPr>
        <p:spPr>
          <a:xfrm>
            <a:off x="783162" y="6129864"/>
            <a:ext cx="19786600" cy="8636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nb-NO" dirty="0"/>
              <a:t>Rediger tekststiler i malen</a:t>
            </a:r>
            <a:endParaRPr lang="nn-NO" dirty="0"/>
          </a:p>
        </p:txBody>
      </p:sp>
      <p:pic>
        <p:nvPicPr>
          <p:cNvPr id="15" name="Bilde 14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21" name="Plassholder for tekst 5"/>
          <p:cNvSpPr>
            <a:spLocks noGrp="1"/>
          </p:cNvSpPr>
          <p:nvPr>
            <p:ph type="body" sz="quarter" idx="22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35721333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lys blå oppsett 2 E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837" y="28028170"/>
            <a:ext cx="4895654" cy="1406249"/>
          </a:xfrm>
          <a:prstGeom prst="rect">
            <a:avLst/>
          </a:prstGeom>
        </p:spPr>
      </p:pic>
      <p:sp>
        <p:nvSpPr>
          <p:cNvPr id="15" name="Tittel 1"/>
          <p:cNvSpPr>
            <a:spLocks noGrp="1"/>
          </p:cNvSpPr>
          <p:nvPr>
            <p:ph type="ctrTitle"/>
          </p:nvPr>
        </p:nvSpPr>
        <p:spPr>
          <a:xfrm>
            <a:off x="837435" y="1671015"/>
            <a:ext cx="15690393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23" name="Undertittel 2"/>
          <p:cNvSpPr>
            <a:spLocks noGrp="1"/>
          </p:cNvSpPr>
          <p:nvPr>
            <p:ph type="subTitle" idx="1"/>
          </p:nvPr>
        </p:nvSpPr>
        <p:spPr>
          <a:xfrm>
            <a:off x="837436" y="3568067"/>
            <a:ext cx="15655080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24" name="Plassholder for innhold 5"/>
          <p:cNvSpPr>
            <a:spLocks noGrp="1"/>
          </p:cNvSpPr>
          <p:nvPr>
            <p:ph sz="quarter" idx="11"/>
          </p:nvPr>
        </p:nvSpPr>
        <p:spPr>
          <a:xfrm>
            <a:off x="802039" y="14066807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5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90" y="14066859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6" name="Plassholder for innhold 5"/>
          <p:cNvSpPr>
            <a:spLocks noGrp="1"/>
          </p:cNvSpPr>
          <p:nvPr>
            <p:ph sz="quarter" idx="19"/>
          </p:nvPr>
        </p:nvSpPr>
        <p:spPr>
          <a:xfrm>
            <a:off x="837436" y="7105851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7" name="Plassholder for innhold 5"/>
          <p:cNvSpPr>
            <a:spLocks noGrp="1"/>
          </p:cNvSpPr>
          <p:nvPr>
            <p:ph sz="quarter" idx="20"/>
          </p:nvPr>
        </p:nvSpPr>
        <p:spPr>
          <a:xfrm>
            <a:off x="11019090" y="7105956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8" name="Plassholder for innhold 5"/>
          <p:cNvSpPr>
            <a:spLocks noGrp="1"/>
          </p:cNvSpPr>
          <p:nvPr>
            <p:ph sz="quarter" idx="21"/>
          </p:nvPr>
        </p:nvSpPr>
        <p:spPr>
          <a:xfrm>
            <a:off x="11019090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9" name="Plassholder for innhold 5"/>
          <p:cNvSpPr>
            <a:spLocks noGrp="1"/>
          </p:cNvSpPr>
          <p:nvPr>
            <p:ph sz="quarter" idx="22"/>
          </p:nvPr>
        </p:nvSpPr>
        <p:spPr>
          <a:xfrm>
            <a:off x="837435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30" name="Plassholder for innhold 4"/>
          <p:cNvSpPr>
            <a:spLocks noGrp="1"/>
          </p:cNvSpPr>
          <p:nvPr>
            <p:ph sz="quarter" idx="23"/>
          </p:nvPr>
        </p:nvSpPr>
        <p:spPr>
          <a:xfrm>
            <a:off x="837436" y="5994400"/>
            <a:ext cx="19786600" cy="8636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nb-NO" dirty="0"/>
              <a:t>Rediger tekststiler i malen</a:t>
            </a:r>
            <a:endParaRPr lang="nn-NO" dirty="0"/>
          </a:p>
        </p:txBody>
      </p:sp>
      <p:pic>
        <p:nvPicPr>
          <p:cNvPr id="17" name="Bilde 16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18" name="Plassholder for tekst 5"/>
          <p:cNvSpPr>
            <a:spLocks noGrp="1"/>
          </p:cNvSpPr>
          <p:nvPr>
            <p:ph type="body" sz="quarter" idx="24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2124004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lys blå opsett E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199" y="27830608"/>
            <a:ext cx="6263653" cy="1801372"/>
          </a:xfrm>
          <a:prstGeom prst="rect">
            <a:avLst/>
          </a:prstGeom>
        </p:spPr>
      </p:pic>
      <p:sp>
        <p:nvSpPr>
          <p:cNvPr id="20" name="Tittel 1"/>
          <p:cNvSpPr>
            <a:spLocks noGrp="1"/>
          </p:cNvSpPr>
          <p:nvPr>
            <p:ph type="ctrTitle"/>
          </p:nvPr>
        </p:nvSpPr>
        <p:spPr>
          <a:xfrm>
            <a:off x="814388" y="1620130"/>
            <a:ext cx="1379255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21" name="Undertittel 2"/>
          <p:cNvSpPr>
            <a:spLocks noGrp="1"/>
          </p:cNvSpPr>
          <p:nvPr>
            <p:ph type="subTitle" idx="1"/>
          </p:nvPr>
        </p:nvSpPr>
        <p:spPr>
          <a:xfrm>
            <a:off x="814389" y="3517182"/>
            <a:ext cx="13761510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tx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22" name="Plassholder for innhold 5"/>
          <p:cNvSpPr>
            <a:spLocks noGrp="1"/>
          </p:cNvSpPr>
          <p:nvPr>
            <p:ph sz="quarter" idx="11"/>
          </p:nvPr>
        </p:nvSpPr>
        <p:spPr>
          <a:xfrm>
            <a:off x="814388" y="14071600"/>
            <a:ext cx="9550148" cy="6579971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4" name="Plassholder for innhold 5"/>
          <p:cNvSpPr>
            <a:spLocks noGrp="1"/>
          </p:cNvSpPr>
          <p:nvPr>
            <p:ph sz="quarter" idx="12"/>
          </p:nvPr>
        </p:nvSpPr>
        <p:spPr>
          <a:xfrm>
            <a:off x="814388" y="21041551"/>
            <a:ext cx="19754850" cy="6546721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5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89" y="14071600"/>
            <a:ext cx="9550148" cy="6579971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6" name="Plassholder for innhold 5"/>
          <p:cNvSpPr>
            <a:spLocks noGrp="1"/>
          </p:cNvSpPr>
          <p:nvPr>
            <p:ph sz="quarter" idx="19"/>
          </p:nvPr>
        </p:nvSpPr>
        <p:spPr>
          <a:xfrm>
            <a:off x="814388" y="6282268"/>
            <a:ext cx="19754850" cy="7280818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13" name="Plassholder for tekst 5"/>
          <p:cNvSpPr>
            <a:spLocks noGrp="1"/>
          </p:cNvSpPr>
          <p:nvPr>
            <p:ph type="body" sz="quarter" idx="22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42532941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lys blå oppsett E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199" y="27830608"/>
            <a:ext cx="6263653" cy="1801372"/>
          </a:xfrm>
          <a:prstGeom prst="rect">
            <a:avLst/>
          </a:prstGeom>
        </p:spPr>
      </p:pic>
      <p:sp>
        <p:nvSpPr>
          <p:cNvPr id="15" name="Tittel 1"/>
          <p:cNvSpPr>
            <a:spLocks noGrp="1"/>
          </p:cNvSpPr>
          <p:nvPr>
            <p:ph type="ctrTitle"/>
          </p:nvPr>
        </p:nvSpPr>
        <p:spPr>
          <a:xfrm>
            <a:off x="837435" y="1671015"/>
            <a:ext cx="15690393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6" name="Undertittel 2"/>
          <p:cNvSpPr>
            <a:spLocks noGrp="1"/>
          </p:cNvSpPr>
          <p:nvPr>
            <p:ph type="subTitle" idx="1"/>
          </p:nvPr>
        </p:nvSpPr>
        <p:spPr>
          <a:xfrm>
            <a:off x="837436" y="3568067"/>
            <a:ext cx="15655080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tx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17" name="Plassholder for innhold 5"/>
          <p:cNvSpPr>
            <a:spLocks noGrp="1"/>
          </p:cNvSpPr>
          <p:nvPr>
            <p:ph sz="quarter" idx="11"/>
          </p:nvPr>
        </p:nvSpPr>
        <p:spPr>
          <a:xfrm>
            <a:off x="802039" y="13732772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8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90" y="13732772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9" name="Plassholder for innhold 5"/>
          <p:cNvSpPr>
            <a:spLocks noGrp="1"/>
          </p:cNvSpPr>
          <p:nvPr>
            <p:ph sz="quarter" idx="19"/>
          </p:nvPr>
        </p:nvSpPr>
        <p:spPr>
          <a:xfrm>
            <a:off x="837436" y="6437782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0" name="Plassholder for innhold 5"/>
          <p:cNvSpPr>
            <a:spLocks noGrp="1"/>
          </p:cNvSpPr>
          <p:nvPr>
            <p:ph sz="quarter" idx="20"/>
          </p:nvPr>
        </p:nvSpPr>
        <p:spPr>
          <a:xfrm>
            <a:off x="11019090" y="6437782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4" name="Plassholder for innhold 5"/>
          <p:cNvSpPr>
            <a:spLocks noGrp="1"/>
          </p:cNvSpPr>
          <p:nvPr>
            <p:ph sz="quarter" idx="21"/>
          </p:nvPr>
        </p:nvSpPr>
        <p:spPr>
          <a:xfrm>
            <a:off x="11019090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5" name="Plassholder for innhold 5"/>
          <p:cNvSpPr>
            <a:spLocks noGrp="1"/>
          </p:cNvSpPr>
          <p:nvPr>
            <p:ph sz="quarter" idx="22"/>
          </p:nvPr>
        </p:nvSpPr>
        <p:spPr>
          <a:xfrm>
            <a:off x="837435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21" name="Plassholder for tekst 5"/>
          <p:cNvSpPr>
            <a:spLocks noGrp="1"/>
          </p:cNvSpPr>
          <p:nvPr>
            <p:ph type="body" sz="quarter" idx="23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28852495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mørk blå oppsett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sp>
        <p:nvSpPr>
          <p:cNvPr id="14" name="Tittel 1"/>
          <p:cNvSpPr>
            <a:spLocks noGrp="1"/>
          </p:cNvSpPr>
          <p:nvPr>
            <p:ph type="ctrTitle"/>
          </p:nvPr>
        </p:nvSpPr>
        <p:spPr>
          <a:xfrm>
            <a:off x="783162" y="1759052"/>
            <a:ext cx="1599777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5" name="Undertittel 2"/>
          <p:cNvSpPr>
            <a:spLocks noGrp="1"/>
          </p:cNvSpPr>
          <p:nvPr>
            <p:ph type="subTitle" idx="1"/>
          </p:nvPr>
        </p:nvSpPr>
        <p:spPr>
          <a:xfrm>
            <a:off x="783162" y="3656104"/>
            <a:ext cx="15961767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20" name="Plassholder for innhold 5"/>
          <p:cNvSpPr>
            <a:spLocks noGrp="1"/>
          </p:cNvSpPr>
          <p:nvPr>
            <p:ph sz="quarter" idx="11"/>
          </p:nvPr>
        </p:nvSpPr>
        <p:spPr>
          <a:xfrm>
            <a:off x="814388" y="13478933"/>
            <a:ext cx="9254419" cy="7172635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1" name="Plassholder for innhold 5"/>
          <p:cNvSpPr>
            <a:spLocks noGrp="1"/>
          </p:cNvSpPr>
          <p:nvPr>
            <p:ph sz="quarter" idx="12"/>
          </p:nvPr>
        </p:nvSpPr>
        <p:spPr>
          <a:xfrm>
            <a:off x="814388" y="21041551"/>
            <a:ext cx="19754850" cy="6546721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2" name="Plassholder for innhold 5"/>
          <p:cNvSpPr>
            <a:spLocks noGrp="1"/>
          </p:cNvSpPr>
          <p:nvPr>
            <p:ph sz="quarter" idx="19"/>
          </p:nvPr>
        </p:nvSpPr>
        <p:spPr>
          <a:xfrm>
            <a:off x="783162" y="7310152"/>
            <a:ext cx="19754850" cy="5778800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8" name="Plassholder for innhold 5"/>
          <p:cNvSpPr>
            <a:spLocks noGrp="1"/>
          </p:cNvSpPr>
          <p:nvPr>
            <p:ph sz="quarter" idx="20"/>
          </p:nvPr>
        </p:nvSpPr>
        <p:spPr>
          <a:xfrm>
            <a:off x="11301292" y="13478934"/>
            <a:ext cx="9254419" cy="7172635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29" name="Bilde 2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085" y="28040424"/>
            <a:ext cx="5368064" cy="1393995"/>
          </a:xfrm>
          <a:prstGeom prst="rect">
            <a:avLst/>
          </a:prstGeom>
        </p:spPr>
      </p:pic>
      <p:sp>
        <p:nvSpPr>
          <p:cNvPr id="30" name="Plassholder for innhold 4"/>
          <p:cNvSpPr>
            <a:spLocks noGrp="1"/>
          </p:cNvSpPr>
          <p:nvPr>
            <p:ph sz="quarter" idx="21"/>
          </p:nvPr>
        </p:nvSpPr>
        <p:spPr>
          <a:xfrm>
            <a:off x="783162" y="6146797"/>
            <a:ext cx="19786600" cy="8636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nb-NO" dirty="0"/>
              <a:t>Rediger tekststiler i malen</a:t>
            </a:r>
            <a:endParaRPr lang="nn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13" name="Plassholder for tekst 5"/>
          <p:cNvSpPr>
            <a:spLocks noGrp="1"/>
          </p:cNvSpPr>
          <p:nvPr>
            <p:ph type="body" sz="quarter" idx="22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439438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21383625" cy="58732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423928" y="6383867"/>
            <a:ext cx="19165082" cy="2186357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75" t="34093" r="26731" b="17145"/>
          <a:stretch/>
        </p:blipFill>
        <p:spPr>
          <a:xfrm>
            <a:off x="15477067" y="-50800"/>
            <a:ext cx="5926666" cy="596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33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18" r:id="rId2"/>
    <p:sldLayoutId id="2147483742" r:id="rId3"/>
    <p:sldLayoutId id="2147483743" r:id="rId4"/>
  </p:sldLayoutIdLst>
  <p:hf hdr="0" dt="0"/>
  <p:txStyles>
    <p:titleStyle>
      <a:lvl1pPr algn="l" defTabSz="720070" rtl="0" eaLnBrk="1" latinLnBrk="0" hangingPunct="1">
        <a:lnSpc>
          <a:spcPct val="100000"/>
        </a:lnSpc>
        <a:spcBef>
          <a:spcPct val="0"/>
        </a:spcBef>
        <a:buNone/>
        <a:defRPr sz="72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0026" indent="-270026" algn="l" defTabSz="720070" rtl="0" eaLnBrk="1" latinLnBrk="0" hangingPunct="1">
        <a:lnSpc>
          <a:spcPct val="100000"/>
        </a:lnSpc>
        <a:spcBef>
          <a:spcPts val="788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n-lt"/>
          <a:ea typeface="+mn-ea"/>
          <a:cs typeface="+mn-cs"/>
        </a:defRPr>
      </a:lvl1pPr>
      <a:lvl2pPr marL="540053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2pPr>
      <a:lvl3pPr marL="900087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3pPr>
      <a:lvl4pPr marL="1260121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4pPr>
      <a:lvl5pPr marL="1620157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5pPr>
      <a:lvl6pPr marL="1980192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340227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700262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3060297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3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7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10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39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17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21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244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28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21383625" cy="58732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423928" y="6739467"/>
            <a:ext cx="19165082" cy="2150797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424085" y="28256018"/>
            <a:ext cx="9212696" cy="1984271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788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endParaRPr lang="nb-NO" dirty="0"/>
          </a:p>
        </p:txBody>
      </p:sp>
      <p:sp>
        <p:nvSpPr>
          <p:cNvPr id="17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20587506" y="28247437"/>
            <a:ext cx="789258" cy="1984271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788" b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D0BEE4E4-E047-6A49-BCB9-4D06E7BA237B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75" t="34093" r="26731" b="17145"/>
          <a:stretch/>
        </p:blipFill>
        <p:spPr>
          <a:xfrm>
            <a:off x="15477067" y="-50800"/>
            <a:ext cx="5926666" cy="596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719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7" r:id="rId3"/>
    <p:sldLayoutId id="2147483726" r:id="rId4"/>
  </p:sldLayoutIdLst>
  <p:hf hdr="0" dt="0"/>
  <p:txStyles>
    <p:titleStyle>
      <a:lvl1pPr algn="l" defTabSz="720070" rtl="0" eaLnBrk="1" latinLnBrk="0" hangingPunct="1">
        <a:lnSpc>
          <a:spcPct val="100000"/>
        </a:lnSpc>
        <a:spcBef>
          <a:spcPct val="0"/>
        </a:spcBef>
        <a:buNone/>
        <a:defRPr sz="72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0026" indent="-270026" algn="l" defTabSz="720070" rtl="0" eaLnBrk="1" latinLnBrk="0" hangingPunct="1">
        <a:lnSpc>
          <a:spcPct val="100000"/>
        </a:lnSpc>
        <a:spcBef>
          <a:spcPts val="788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n-lt"/>
          <a:ea typeface="+mn-ea"/>
          <a:cs typeface="+mn-cs"/>
        </a:defRPr>
      </a:lvl1pPr>
      <a:lvl2pPr marL="540053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2pPr>
      <a:lvl3pPr marL="900087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3pPr>
      <a:lvl4pPr marL="1260121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4pPr>
      <a:lvl5pPr marL="1620157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5pPr>
      <a:lvl6pPr marL="1980192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340227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700262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3060297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3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7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10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39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17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21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244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28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-17151"/>
            <a:ext cx="21383625" cy="591798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423928" y="6316133"/>
            <a:ext cx="19165082" cy="219313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424085" y="28256018"/>
            <a:ext cx="9212696" cy="1984271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788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endParaRPr lang="nb-NO" dirty="0"/>
          </a:p>
        </p:txBody>
      </p:sp>
      <p:sp>
        <p:nvSpPr>
          <p:cNvPr id="17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20587506" y="28247437"/>
            <a:ext cx="789258" cy="1984271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788" b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D0BEE4E4-E047-6A49-BCB9-4D06E7BA237B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75" r="43904" b="14749"/>
          <a:stretch/>
        </p:blipFill>
        <p:spPr>
          <a:xfrm>
            <a:off x="14644925" y="-16933"/>
            <a:ext cx="6758808" cy="590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368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9" r:id="rId2"/>
    <p:sldLayoutId id="2147483734" r:id="rId3"/>
    <p:sldLayoutId id="2147483735" r:id="rId4"/>
  </p:sldLayoutIdLst>
  <p:hf hdr="0" dt="0"/>
  <p:txStyles>
    <p:titleStyle>
      <a:lvl1pPr algn="l" defTabSz="720070" rtl="0" eaLnBrk="1" latinLnBrk="0" hangingPunct="1">
        <a:lnSpc>
          <a:spcPct val="100000"/>
        </a:lnSpc>
        <a:spcBef>
          <a:spcPct val="0"/>
        </a:spcBef>
        <a:buNone/>
        <a:defRPr sz="72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0026" indent="-270026" algn="l" defTabSz="720070" rtl="0" eaLnBrk="1" latinLnBrk="0" hangingPunct="1">
        <a:lnSpc>
          <a:spcPct val="100000"/>
        </a:lnSpc>
        <a:spcBef>
          <a:spcPts val="788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n-lt"/>
          <a:ea typeface="+mn-ea"/>
          <a:cs typeface="+mn-cs"/>
        </a:defRPr>
      </a:lvl1pPr>
      <a:lvl2pPr marL="540053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2pPr>
      <a:lvl3pPr marL="900087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3pPr>
      <a:lvl4pPr marL="1260121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4pPr>
      <a:lvl5pPr marL="1620157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5pPr>
      <a:lvl6pPr marL="1980192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340227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700262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3060297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3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7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10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39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17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21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244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28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-17151"/>
            <a:ext cx="21383625" cy="591798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423928" y="6316133"/>
            <a:ext cx="19165082" cy="219313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424085" y="28256018"/>
            <a:ext cx="9212696" cy="1984271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788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endParaRPr lang="nb-NO" dirty="0"/>
          </a:p>
        </p:txBody>
      </p:sp>
      <p:sp>
        <p:nvSpPr>
          <p:cNvPr id="17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20587506" y="28247437"/>
            <a:ext cx="789258" cy="1984271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788" b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D0BEE4E4-E047-6A49-BCB9-4D06E7BA237B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75" r="43904" b="14749"/>
          <a:stretch/>
        </p:blipFill>
        <p:spPr>
          <a:xfrm>
            <a:off x="14644925" y="-16933"/>
            <a:ext cx="6758808" cy="590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00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</p:sldLayoutIdLst>
  <p:hf hdr="0" dt="0"/>
  <p:txStyles>
    <p:titleStyle>
      <a:lvl1pPr algn="l" defTabSz="720070" rtl="0" eaLnBrk="1" latinLnBrk="0" hangingPunct="1">
        <a:lnSpc>
          <a:spcPct val="100000"/>
        </a:lnSpc>
        <a:spcBef>
          <a:spcPct val="0"/>
        </a:spcBef>
        <a:buNone/>
        <a:defRPr sz="72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0026" indent="-270026" algn="l" defTabSz="720070" rtl="0" eaLnBrk="1" latinLnBrk="0" hangingPunct="1">
        <a:lnSpc>
          <a:spcPct val="100000"/>
        </a:lnSpc>
        <a:spcBef>
          <a:spcPts val="788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n-lt"/>
          <a:ea typeface="+mn-ea"/>
          <a:cs typeface="+mn-cs"/>
        </a:defRPr>
      </a:lvl1pPr>
      <a:lvl2pPr marL="540053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2pPr>
      <a:lvl3pPr marL="900087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3pPr>
      <a:lvl4pPr marL="1260121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4pPr>
      <a:lvl5pPr marL="1620157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5pPr>
      <a:lvl6pPr marL="1980192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340227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700262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3060297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3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7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10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39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17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21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244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28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lassholder for bilde 15">
            <a:extLst>
              <a:ext uri="{FF2B5EF4-FFF2-40B4-BE49-F238E27FC236}">
                <a16:creationId xmlns:a16="http://schemas.microsoft.com/office/drawing/2014/main" id="{50AD45D8-A391-8D82-4989-37ACDACBBBC0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rcRect t="61" b="61"/>
          <a:stretch>
            <a:fillRect/>
          </a:stretch>
        </p:blipFill>
        <p:spPr>
          <a:xfrm>
            <a:off x="14214475" y="27978100"/>
            <a:ext cx="6340475" cy="1517650"/>
          </a:xfrm>
        </p:spPr>
      </p:pic>
      <p:sp>
        <p:nvSpPr>
          <p:cNvPr id="3" name="Tittel 2">
            <a:extLst>
              <a:ext uri="{FF2B5EF4-FFF2-40B4-BE49-F238E27FC236}">
                <a16:creationId xmlns:a16="http://schemas.microsoft.com/office/drawing/2014/main" id="{7C651CF8-4B84-926D-4DC0-B913153A5F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AUTOMATISK SIGNALOVERFØRING PÅ OFFSHOREINSTALLASJONER</a:t>
            </a: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06D278FD-CAD1-B0E2-FD11-754A7D4F8E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Syver </a:t>
            </a:r>
            <a:r>
              <a:rPr lang="nb-NO" dirty="0" err="1"/>
              <a:t>Tronerud</a:t>
            </a:r>
            <a:r>
              <a:rPr lang="nb-NO" dirty="0"/>
              <a:t> og Rebecca Vågseth Dalland</a:t>
            </a:r>
          </a:p>
          <a:p>
            <a:endParaRPr lang="nb-NO" dirty="0"/>
          </a:p>
        </p:txBody>
      </p:sp>
      <p:pic>
        <p:nvPicPr>
          <p:cNvPr id="14" name="Plassholder for innhold 13">
            <a:extLst>
              <a:ext uri="{FF2B5EF4-FFF2-40B4-BE49-F238E27FC236}">
                <a16:creationId xmlns:a16="http://schemas.microsoft.com/office/drawing/2014/main" id="{B8D73642-42DF-9AF0-5884-5C8CE8167C95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3"/>
          <a:stretch>
            <a:fillRect/>
          </a:stretch>
        </p:blipFill>
        <p:spPr>
          <a:xfrm>
            <a:off x="814388" y="14763762"/>
            <a:ext cx="9255125" cy="4603726"/>
          </a:xfrm>
        </p:spPr>
      </p:pic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C6C9F9B8-B783-BB4F-64AF-FE757C75399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14388" y="21041551"/>
            <a:ext cx="19754850" cy="6936549"/>
          </a:xfrm>
        </p:spPr>
        <p:txBody>
          <a:bodyPr/>
          <a:lstStyle/>
          <a:p>
            <a:endParaRPr lang="nb-NO" dirty="0"/>
          </a:p>
          <a:p>
            <a:r>
              <a:rPr lang="nb-NO" dirty="0"/>
              <a:t>Det vi trenger for vår løsning blir derfor et fiberoptisk grensesnitt på hver ende av kabelen som kan konvertere til fiberoptisk og tilbake til elektrisk signal, i tillegg til en smart og programmerbar komponent på OSF som tar imot signalet og utfører de riktige aksjonene.</a:t>
            </a:r>
          </a:p>
          <a:p>
            <a:endParaRPr lang="nb-NO" dirty="0"/>
          </a:p>
          <a:p>
            <a:r>
              <a:rPr lang="nb-NO" dirty="0"/>
              <a:t>Utstyr vi vil installere:</a:t>
            </a:r>
          </a:p>
          <a:p>
            <a:endParaRPr lang="nb-NO" dirty="0"/>
          </a:p>
          <a:p>
            <a:r>
              <a:rPr lang="nb-NO" dirty="0"/>
              <a:t>Remote I/O</a:t>
            </a:r>
          </a:p>
          <a:p>
            <a:r>
              <a:rPr lang="nb-NO" dirty="0"/>
              <a:t>Optisk link </a:t>
            </a:r>
            <a:r>
              <a:rPr lang="nb-NO" dirty="0" err="1"/>
              <a:t>module</a:t>
            </a:r>
            <a:r>
              <a:rPr lang="nb-NO" dirty="0"/>
              <a:t> med PROFIBUS forbindelse</a:t>
            </a:r>
          </a:p>
          <a:p>
            <a:endParaRPr lang="nb-NO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nb-NO" dirty="0"/>
          </a:p>
        </p:txBody>
      </p:sp>
      <p:pic>
        <p:nvPicPr>
          <p:cNvPr id="12" name="Plassholder for innhold 11" descr="Et bilde som inneholder vann, utendørs, båt, himmel&#10;&#10;Automatisk generert beskrivelse">
            <a:extLst>
              <a:ext uri="{FF2B5EF4-FFF2-40B4-BE49-F238E27FC236}">
                <a16:creationId xmlns:a16="http://schemas.microsoft.com/office/drawing/2014/main" id="{3EC17233-7883-6D6F-A1DD-2A0C315D9572}"/>
              </a:ext>
            </a:extLst>
          </p:cNvPr>
          <p:cNvPicPr>
            <a:picLocks noGrp="1" noChangeAspect="1"/>
          </p:cNvPicPr>
          <p:nvPr>
            <p:ph sz="quarter" idx="19"/>
          </p:nvPr>
        </p:nvPicPr>
        <p:blipFill>
          <a:blip r:embed="rId4"/>
          <a:stretch>
            <a:fillRect/>
          </a:stretch>
        </p:blipFill>
        <p:spPr>
          <a:xfrm>
            <a:off x="5783263" y="7456488"/>
            <a:ext cx="9753600" cy="5486400"/>
          </a:xfrm>
        </p:spPr>
      </p:pic>
      <p:sp>
        <p:nvSpPr>
          <p:cNvPr id="8" name="Plassholder for innhold 7">
            <a:extLst>
              <a:ext uri="{FF2B5EF4-FFF2-40B4-BE49-F238E27FC236}">
                <a16:creationId xmlns:a16="http://schemas.microsoft.com/office/drawing/2014/main" id="{512BBE11-B749-3568-4B30-70DAC8A6DA7E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nb-NO" dirty="0"/>
              <a:t>Oseberg Sør sender Gass til Oseberg Feltsenter. Vår problemstilling blir å stenge en ventil på Feltsenteret fra Oseberg Sør.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nb-NO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b-NO" dirty="0"/>
              <a:t>Vi skal sende et nedstengningssignal gjennom en fiberoptisk kabel som ligger mellom plattformene.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nb-NO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b-NO" dirty="0"/>
              <a:t>Plattformene er plassert med en avstand på 13,7 km mellom seg</a:t>
            </a:r>
          </a:p>
        </p:txBody>
      </p:sp>
      <p:sp>
        <p:nvSpPr>
          <p:cNvPr id="9" name="Plassholder for innhold 8">
            <a:extLst>
              <a:ext uri="{FF2B5EF4-FFF2-40B4-BE49-F238E27FC236}">
                <a16:creationId xmlns:a16="http://schemas.microsoft.com/office/drawing/2014/main" id="{9BFE731A-485C-206A-4AD7-54F22B70CD83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r>
              <a:rPr lang="nb-NO" sz="4000" dirty="0"/>
              <a:t>Oseberg Feltsenter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0370EC00-E6EA-9C4F-2636-201554D3870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nb-NO" dirty="0"/>
              <a:t>BO22EB-10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72477774"/>
      </p:ext>
    </p:extLst>
  </p:cSld>
  <p:clrMapOvr>
    <a:masterClrMapping/>
  </p:clrMapOvr>
</p:sld>
</file>

<file path=ppt/theme/theme1.xml><?xml version="1.0" encoding="utf-8"?>
<a:theme xmlns:a="http://schemas.openxmlformats.org/drawingml/2006/main" name="HVL_lys blå">
  <a:themeElements>
    <a:clrScheme name="HVL">
      <a:dk1>
        <a:srgbClr val="515151"/>
      </a:dk1>
      <a:lt1>
        <a:srgbClr val="FFFFFF"/>
      </a:lt1>
      <a:dk2>
        <a:srgbClr val="004357"/>
      </a:dk2>
      <a:lt2>
        <a:srgbClr val="C9D5DA"/>
      </a:lt2>
      <a:accent1>
        <a:srgbClr val="00AFBA"/>
      </a:accent1>
      <a:accent2>
        <a:srgbClr val="97DF9A"/>
      </a:accent2>
      <a:accent3>
        <a:srgbClr val="EB6852"/>
      </a:accent3>
      <a:accent4>
        <a:srgbClr val="F9DE45"/>
      </a:accent4>
      <a:accent5>
        <a:srgbClr val="64D0DF"/>
      </a:accent5>
      <a:accent6>
        <a:srgbClr val="6D2439"/>
      </a:accent6>
      <a:hlink>
        <a:srgbClr val="008AAF"/>
      </a:hlink>
      <a:folHlink>
        <a:srgbClr val="00948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VL_ppt_mal_oppdatert" id="{34A3C5B7-7DCF-A541-AE3D-AB30F07D0F84}" vid="{252C16CA-3E9D-B540-84BD-D5E99CBB698B}"/>
    </a:ext>
  </a:extLst>
</a:theme>
</file>

<file path=ppt/theme/theme2.xml><?xml version="1.0" encoding="utf-8"?>
<a:theme xmlns:a="http://schemas.openxmlformats.org/drawingml/2006/main" name="HVL_lys blå ENG">
  <a:themeElements>
    <a:clrScheme name="HVL">
      <a:dk1>
        <a:srgbClr val="515151"/>
      </a:dk1>
      <a:lt1>
        <a:srgbClr val="FFFFFF"/>
      </a:lt1>
      <a:dk2>
        <a:srgbClr val="004357"/>
      </a:dk2>
      <a:lt2>
        <a:srgbClr val="C9D5DA"/>
      </a:lt2>
      <a:accent1>
        <a:srgbClr val="00AFBA"/>
      </a:accent1>
      <a:accent2>
        <a:srgbClr val="97DF9A"/>
      </a:accent2>
      <a:accent3>
        <a:srgbClr val="EB6852"/>
      </a:accent3>
      <a:accent4>
        <a:srgbClr val="F9DE45"/>
      </a:accent4>
      <a:accent5>
        <a:srgbClr val="64D0DF"/>
      </a:accent5>
      <a:accent6>
        <a:srgbClr val="6D2439"/>
      </a:accent6>
      <a:hlink>
        <a:srgbClr val="008AAF"/>
      </a:hlink>
      <a:folHlink>
        <a:srgbClr val="00948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VL_ppt_mal_oppdatert" id="{34A3C5B7-7DCF-A541-AE3D-AB30F07D0F84}" vid="{252C16CA-3E9D-B540-84BD-D5E99CBB698B}"/>
    </a:ext>
  </a:extLst>
</a:theme>
</file>

<file path=ppt/theme/theme3.xml><?xml version="1.0" encoding="utf-8"?>
<a:theme xmlns:a="http://schemas.openxmlformats.org/drawingml/2006/main" name="HVL_mørk blå ">
  <a:themeElements>
    <a:clrScheme name="HVL">
      <a:dk1>
        <a:srgbClr val="515151"/>
      </a:dk1>
      <a:lt1>
        <a:srgbClr val="FFFFFF"/>
      </a:lt1>
      <a:dk2>
        <a:srgbClr val="004357"/>
      </a:dk2>
      <a:lt2>
        <a:srgbClr val="C9D5DA"/>
      </a:lt2>
      <a:accent1>
        <a:srgbClr val="00AFBA"/>
      </a:accent1>
      <a:accent2>
        <a:srgbClr val="97DF9A"/>
      </a:accent2>
      <a:accent3>
        <a:srgbClr val="EB6852"/>
      </a:accent3>
      <a:accent4>
        <a:srgbClr val="F9DE45"/>
      </a:accent4>
      <a:accent5>
        <a:srgbClr val="64D0DF"/>
      </a:accent5>
      <a:accent6>
        <a:srgbClr val="6D2439"/>
      </a:accent6>
      <a:hlink>
        <a:srgbClr val="008AAF"/>
      </a:hlink>
      <a:folHlink>
        <a:srgbClr val="00948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VL_ppt_mal_oppdatert" id="{34A3C5B7-7DCF-A541-AE3D-AB30F07D0F84}" vid="{252C16CA-3E9D-B540-84BD-D5E99CBB698B}"/>
    </a:ext>
  </a:extLst>
</a:theme>
</file>

<file path=ppt/theme/theme4.xml><?xml version="1.0" encoding="utf-8"?>
<a:theme xmlns:a="http://schemas.openxmlformats.org/drawingml/2006/main" name="HVL_mørk blå  ENG">
  <a:themeElements>
    <a:clrScheme name="HVL">
      <a:dk1>
        <a:srgbClr val="515151"/>
      </a:dk1>
      <a:lt1>
        <a:srgbClr val="FFFFFF"/>
      </a:lt1>
      <a:dk2>
        <a:srgbClr val="004357"/>
      </a:dk2>
      <a:lt2>
        <a:srgbClr val="C9D5DA"/>
      </a:lt2>
      <a:accent1>
        <a:srgbClr val="00AFBA"/>
      </a:accent1>
      <a:accent2>
        <a:srgbClr val="97DF9A"/>
      </a:accent2>
      <a:accent3>
        <a:srgbClr val="EB6852"/>
      </a:accent3>
      <a:accent4>
        <a:srgbClr val="F9DE45"/>
      </a:accent4>
      <a:accent5>
        <a:srgbClr val="64D0DF"/>
      </a:accent5>
      <a:accent6>
        <a:srgbClr val="6D2439"/>
      </a:accent6>
      <a:hlink>
        <a:srgbClr val="008AAF"/>
      </a:hlink>
      <a:folHlink>
        <a:srgbClr val="00948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VL_ppt_mal_oppdatert" id="{34A3C5B7-7DCF-A541-AE3D-AB30F07D0F84}" vid="{252C16CA-3E9D-B540-84BD-D5E99CBB698B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HVL_ppt_mal</Template>
  <TotalTime>5744</TotalTime>
  <Words>121</Words>
  <Application>Microsoft Office PowerPoint</Application>
  <PresentationFormat>Egendefinert</PresentationFormat>
  <Paragraphs>16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4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.AppleSystemUIFont</vt:lpstr>
      <vt:lpstr>Arial</vt:lpstr>
      <vt:lpstr>Calibri</vt:lpstr>
      <vt:lpstr>HVL_lys blå</vt:lpstr>
      <vt:lpstr>HVL_lys blå ENG</vt:lpstr>
      <vt:lpstr>HVL_mørk blå </vt:lpstr>
      <vt:lpstr>HVL_mørk blå  ENG</vt:lpstr>
      <vt:lpstr>AUTOMATISK SIGNALOVERFØRING PÅ OFFSHOREINSTALLASJONER</vt:lpstr>
    </vt:vector>
  </TitlesOfParts>
  <Company>Hogskolen i Bergen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Kamilla Hedvig Halvorsen Myklebust</dc:creator>
  <cp:lastModifiedBy>Rebecca V. Dalland</cp:lastModifiedBy>
  <cp:revision>43</cp:revision>
  <dcterms:created xsi:type="dcterms:W3CDTF">2016-11-30T08:20:17Z</dcterms:created>
  <dcterms:modified xsi:type="dcterms:W3CDTF">2022-05-29T18:54:59Z</dcterms:modified>
</cp:coreProperties>
</file>