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85" r:id="rId3"/>
    <p:sldId id="260" r:id="rId4"/>
    <p:sldId id="266" r:id="rId5"/>
    <p:sldId id="378" r:id="rId6"/>
    <p:sldId id="356" r:id="rId7"/>
    <p:sldId id="373" r:id="rId8"/>
    <p:sldId id="374" r:id="rId9"/>
    <p:sldId id="380" r:id="rId10"/>
    <p:sldId id="382" r:id="rId11"/>
    <p:sldId id="384" r:id="rId12"/>
    <p:sldId id="392" r:id="rId13"/>
    <p:sldId id="386" r:id="rId14"/>
    <p:sldId id="398" r:id="rId15"/>
    <p:sldId id="399" r:id="rId16"/>
    <p:sldId id="388" r:id="rId17"/>
    <p:sldId id="403" r:id="rId18"/>
    <p:sldId id="389" r:id="rId19"/>
    <p:sldId id="358" r:id="rId20"/>
    <p:sldId id="359" r:id="rId21"/>
    <p:sldId id="361" r:id="rId22"/>
    <p:sldId id="357" r:id="rId23"/>
    <p:sldId id="364" r:id="rId24"/>
  </p:sldIdLst>
  <p:sldSz cx="9144000" cy="5145088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B400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0CBE6B-7B4A-4767-8FE5-B1FCBE586E5C}" v="3" dt="2022-11-17T09:03:37.4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ørde, Jan Erik" userId="d8f8e404-9ee3-4ac8-ad32-8b3159d391a8" providerId="ADAL" clId="{F00CBE6B-7B4A-4767-8FE5-B1FCBE586E5C}"/>
    <pc:docChg chg="custSel addSld delSld modSld sldOrd">
      <pc:chgData name="Førde, Jan Erik" userId="d8f8e404-9ee3-4ac8-ad32-8b3159d391a8" providerId="ADAL" clId="{F00CBE6B-7B4A-4767-8FE5-B1FCBE586E5C}" dt="2023-03-14T16:20:21.471" v="280" actId="20577"/>
      <pc:docMkLst>
        <pc:docMk/>
      </pc:docMkLst>
      <pc:sldChg chg="modSp mod">
        <pc:chgData name="Førde, Jan Erik" userId="d8f8e404-9ee3-4ac8-ad32-8b3159d391a8" providerId="ADAL" clId="{F00CBE6B-7B4A-4767-8FE5-B1FCBE586E5C}" dt="2022-11-17T08:55:38.421" v="61" actId="20577"/>
        <pc:sldMkLst>
          <pc:docMk/>
          <pc:sldMk cId="3624159994" sldId="256"/>
        </pc:sldMkLst>
        <pc:spChg chg="mod">
          <ac:chgData name="Førde, Jan Erik" userId="d8f8e404-9ee3-4ac8-ad32-8b3159d391a8" providerId="ADAL" clId="{F00CBE6B-7B4A-4767-8FE5-B1FCBE586E5C}" dt="2022-11-17T08:55:11.204" v="44" actId="20577"/>
          <ac:spMkLst>
            <pc:docMk/>
            <pc:sldMk cId="3624159994" sldId="256"/>
            <ac:spMk id="4" creationId="{00000000-0000-0000-0000-000000000000}"/>
          </ac:spMkLst>
        </pc:spChg>
        <pc:spChg chg="mod">
          <ac:chgData name="Førde, Jan Erik" userId="d8f8e404-9ee3-4ac8-ad32-8b3159d391a8" providerId="ADAL" clId="{F00CBE6B-7B4A-4767-8FE5-B1FCBE586E5C}" dt="2022-11-17T08:55:38.421" v="61" actId="20577"/>
          <ac:spMkLst>
            <pc:docMk/>
            <pc:sldMk cId="3624159994" sldId="256"/>
            <ac:spMk id="5" creationId="{00000000-0000-0000-0000-000000000000}"/>
          </ac:spMkLst>
        </pc:spChg>
      </pc:sldChg>
      <pc:sldChg chg="modSp mod">
        <pc:chgData name="Førde, Jan Erik" userId="d8f8e404-9ee3-4ac8-ad32-8b3159d391a8" providerId="ADAL" clId="{F00CBE6B-7B4A-4767-8FE5-B1FCBE586E5C}" dt="2022-12-15T10:47:28.266" v="263" actId="27636"/>
        <pc:sldMkLst>
          <pc:docMk/>
          <pc:sldMk cId="1163982462" sldId="260"/>
        </pc:sldMkLst>
        <pc:spChg chg="mod">
          <ac:chgData name="Førde, Jan Erik" userId="d8f8e404-9ee3-4ac8-ad32-8b3159d391a8" providerId="ADAL" clId="{F00CBE6B-7B4A-4767-8FE5-B1FCBE586E5C}" dt="2022-12-15T10:47:28.266" v="263" actId="27636"/>
          <ac:spMkLst>
            <pc:docMk/>
            <pc:sldMk cId="1163982462" sldId="260"/>
            <ac:spMk id="3" creationId="{EAEC0B9D-BE89-4BC6-93DE-CBD655218296}"/>
          </ac:spMkLst>
        </pc:spChg>
      </pc:sldChg>
      <pc:sldChg chg="modSp mod">
        <pc:chgData name="Førde, Jan Erik" userId="d8f8e404-9ee3-4ac8-ad32-8b3159d391a8" providerId="ADAL" clId="{F00CBE6B-7B4A-4767-8FE5-B1FCBE586E5C}" dt="2023-03-14T16:20:21.471" v="280" actId="20577"/>
        <pc:sldMkLst>
          <pc:docMk/>
          <pc:sldMk cId="854634285" sldId="266"/>
        </pc:sldMkLst>
        <pc:spChg chg="mod">
          <ac:chgData name="Førde, Jan Erik" userId="d8f8e404-9ee3-4ac8-ad32-8b3159d391a8" providerId="ADAL" clId="{F00CBE6B-7B4A-4767-8FE5-B1FCBE586E5C}" dt="2023-03-14T16:20:21.471" v="280" actId="20577"/>
          <ac:spMkLst>
            <pc:docMk/>
            <pc:sldMk cId="854634285" sldId="266"/>
            <ac:spMk id="2" creationId="{40AAADAC-52F0-4B6C-B0D8-4E561D2791FA}"/>
          </ac:spMkLst>
        </pc:spChg>
        <pc:spChg chg="mod">
          <ac:chgData name="Førde, Jan Erik" userId="d8f8e404-9ee3-4ac8-ad32-8b3159d391a8" providerId="ADAL" clId="{F00CBE6B-7B4A-4767-8FE5-B1FCBE586E5C}" dt="2022-11-17T09:02:52.119" v="157" actId="20577"/>
          <ac:spMkLst>
            <pc:docMk/>
            <pc:sldMk cId="854634285" sldId="266"/>
            <ac:spMk id="3" creationId="{62B614C0-F6BC-4C3D-A237-AD5646CD6D93}"/>
          </ac:spMkLst>
        </pc:spChg>
      </pc:sldChg>
      <pc:sldChg chg="modSp add mod ord">
        <pc:chgData name="Førde, Jan Erik" userId="d8f8e404-9ee3-4ac8-ad32-8b3159d391a8" providerId="ADAL" clId="{F00CBE6B-7B4A-4767-8FE5-B1FCBE586E5C}" dt="2022-11-17T10:44:43.382" v="261" actId="1076"/>
        <pc:sldMkLst>
          <pc:docMk/>
          <pc:sldMk cId="3766052420" sldId="285"/>
        </pc:sldMkLst>
        <pc:picChg chg="mod">
          <ac:chgData name="Førde, Jan Erik" userId="d8f8e404-9ee3-4ac8-ad32-8b3159d391a8" providerId="ADAL" clId="{F00CBE6B-7B4A-4767-8FE5-B1FCBE586E5C}" dt="2022-11-17T10:44:43.382" v="261" actId="1076"/>
          <ac:picMkLst>
            <pc:docMk/>
            <pc:sldMk cId="3766052420" sldId="285"/>
            <ac:picMk id="3" creationId="{366FBCFA-2400-48D2-AD0A-70E6A583DD93}"/>
          </ac:picMkLst>
        </pc:picChg>
      </pc:sldChg>
      <pc:sldChg chg="modSp mod">
        <pc:chgData name="Førde, Jan Erik" userId="d8f8e404-9ee3-4ac8-ad32-8b3159d391a8" providerId="ADAL" clId="{F00CBE6B-7B4A-4767-8FE5-B1FCBE586E5C}" dt="2022-11-17T08:54:16.531" v="42" actId="15"/>
        <pc:sldMkLst>
          <pc:docMk/>
          <pc:sldMk cId="2971963434" sldId="357"/>
        </pc:sldMkLst>
        <pc:spChg chg="mod">
          <ac:chgData name="Førde, Jan Erik" userId="d8f8e404-9ee3-4ac8-ad32-8b3159d391a8" providerId="ADAL" clId="{F00CBE6B-7B4A-4767-8FE5-B1FCBE586E5C}" dt="2022-11-17T08:54:16.531" v="42" actId="15"/>
          <ac:spMkLst>
            <pc:docMk/>
            <pc:sldMk cId="2971963434" sldId="357"/>
            <ac:spMk id="3" creationId="{26EDF7C0-7674-445B-AF40-6D26F16F5A6D}"/>
          </ac:spMkLst>
        </pc:spChg>
      </pc:sldChg>
      <pc:sldChg chg="del">
        <pc:chgData name="Førde, Jan Erik" userId="d8f8e404-9ee3-4ac8-ad32-8b3159d391a8" providerId="ADAL" clId="{F00CBE6B-7B4A-4767-8FE5-B1FCBE586E5C}" dt="2022-11-17T08:49:26.073" v="7" actId="47"/>
        <pc:sldMkLst>
          <pc:docMk/>
          <pc:sldMk cId="1377853405" sldId="367"/>
        </pc:sldMkLst>
      </pc:sldChg>
      <pc:sldChg chg="del">
        <pc:chgData name="Førde, Jan Erik" userId="d8f8e404-9ee3-4ac8-ad32-8b3159d391a8" providerId="ADAL" clId="{F00CBE6B-7B4A-4767-8FE5-B1FCBE586E5C}" dt="2022-11-17T08:49:27.238" v="8" actId="47"/>
        <pc:sldMkLst>
          <pc:docMk/>
          <pc:sldMk cId="1137659652" sldId="368"/>
        </pc:sldMkLst>
      </pc:sldChg>
      <pc:sldChg chg="del">
        <pc:chgData name="Førde, Jan Erik" userId="d8f8e404-9ee3-4ac8-ad32-8b3159d391a8" providerId="ADAL" clId="{F00CBE6B-7B4A-4767-8FE5-B1FCBE586E5C}" dt="2022-11-17T08:49:27.921" v="9" actId="47"/>
        <pc:sldMkLst>
          <pc:docMk/>
          <pc:sldMk cId="2830718666" sldId="369"/>
        </pc:sldMkLst>
      </pc:sldChg>
      <pc:sldChg chg="del">
        <pc:chgData name="Førde, Jan Erik" userId="d8f8e404-9ee3-4ac8-ad32-8b3159d391a8" providerId="ADAL" clId="{F00CBE6B-7B4A-4767-8FE5-B1FCBE586E5C}" dt="2022-11-17T08:50:04.193" v="15" actId="47"/>
        <pc:sldMkLst>
          <pc:docMk/>
          <pc:sldMk cId="1516306193" sldId="370"/>
        </pc:sldMkLst>
      </pc:sldChg>
      <pc:sldChg chg="del">
        <pc:chgData name="Førde, Jan Erik" userId="d8f8e404-9ee3-4ac8-ad32-8b3159d391a8" providerId="ADAL" clId="{F00CBE6B-7B4A-4767-8FE5-B1FCBE586E5C}" dt="2022-11-17T08:50:05.792" v="16" actId="47"/>
        <pc:sldMkLst>
          <pc:docMk/>
          <pc:sldMk cId="2537100469" sldId="371"/>
        </pc:sldMkLst>
      </pc:sldChg>
      <pc:sldChg chg="del">
        <pc:chgData name="Førde, Jan Erik" userId="d8f8e404-9ee3-4ac8-ad32-8b3159d391a8" providerId="ADAL" clId="{F00CBE6B-7B4A-4767-8FE5-B1FCBE586E5C}" dt="2022-11-17T08:50:06.695" v="17" actId="47"/>
        <pc:sldMkLst>
          <pc:docMk/>
          <pc:sldMk cId="1454429503" sldId="372"/>
        </pc:sldMkLst>
      </pc:sldChg>
      <pc:sldChg chg="del">
        <pc:chgData name="Førde, Jan Erik" userId="d8f8e404-9ee3-4ac8-ad32-8b3159d391a8" providerId="ADAL" clId="{F00CBE6B-7B4A-4767-8FE5-B1FCBE586E5C}" dt="2022-11-17T08:50:22.501" v="18" actId="47"/>
        <pc:sldMkLst>
          <pc:docMk/>
          <pc:sldMk cId="34422598" sldId="375"/>
        </pc:sldMkLst>
      </pc:sldChg>
      <pc:sldChg chg="del">
        <pc:chgData name="Førde, Jan Erik" userId="d8f8e404-9ee3-4ac8-ad32-8b3159d391a8" providerId="ADAL" clId="{F00CBE6B-7B4A-4767-8FE5-B1FCBE586E5C}" dt="2022-11-17T08:49:56.258" v="10" actId="47"/>
        <pc:sldMkLst>
          <pc:docMk/>
          <pc:sldMk cId="3617988872" sldId="376"/>
        </pc:sldMkLst>
      </pc:sldChg>
      <pc:sldChg chg="del">
        <pc:chgData name="Førde, Jan Erik" userId="d8f8e404-9ee3-4ac8-ad32-8b3159d391a8" providerId="ADAL" clId="{F00CBE6B-7B4A-4767-8FE5-B1FCBE586E5C}" dt="2022-11-17T08:49:58.230" v="11" actId="47"/>
        <pc:sldMkLst>
          <pc:docMk/>
          <pc:sldMk cId="789727627" sldId="377"/>
        </pc:sldMkLst>
      </pc:sldChg>
      <pc:sldChg chg="addSp modSp mod">
        <pc:chgData name="Førde, Jan Erik" userId="d8f8e404-9ee3-4ac8-ad32-8b3159d391a8" providerId="ADAL" clId="{F00CBE6B-7B4A-4767-8FE5-B1FCBE586E5C}" dt="2022-11-17T09:06:26.795" v="210" actId="20577"/>
        <pc:sldMkLst>
          <pc:docMk/>
          <pc:sldMk cId="2489428122" sldId="378"/>
        </pc:sldMkLst>
        <pc:spChg chg="mod">
          <ac:chgData name="Førde, Jan Erik" userId="d8f8e404-9ee3-4ac8-ad32-8b3159d391a8" providerId="ADAL" clId="{F00CBE6B-7B4A-4767-8FE5-B1FCBE586E5C}" dt="2022-11-17T09:06:26.795" v="210" actId="20577"/>
          <ac:spMkLst>
            <pc:docMk/>
            <pc:sldMk cId="2489428122" sldId="378"/>
            <ac:spMk id="2" creationId="{3036E95D-FB9C-485D-A9AC-2B1CE7B7F3CF}"/>
          </ac:spMkLst>
        </pc:spChg>
        <pc:spChg chg="add mod">
          <ac:chgData name="Førde, Jan Erik" userId="d8f8e404-9ee3-4ac8-ad32-8b3159d391a8" providerId="ADAL" clId="{F00CBE6B-7B4A-4767-8FE5-B1FCBE586E5C}" dt="2022-11-17T09:05:50.108" v="186" actId="20577"/>
          <ac:spMkLst>
            <pc:docMk/>
            <pc:sldMk cId="2489428122" sldId="378"/>
            <ac:spMk id="6" creationId="{67573208-E60F-4F47-8BB2-4095D6988C6B}"/>
          </ac:spMkLst>
        </pc:spChg>
        <pc:picChg chg="mod">
          <ac:chgData name="Førde, Jan Erik" userId="d8f8e404-9ee3-4ac8-ad32-8b3159d391a8" providerId="ADAL" clId="{F00CBE6B-7B4A-4767-8FE5-B1FCBE586E5C}" dt="2022-11-17T08:46:44.323" v="1" actId="1076"/>
          <ac:picMkLst>
            <pc:docMk/>
            <pc:sldMk cId="2489428122" sldId="378"/>
            <ac:picMk id="5" creationId="{B92C0C01-0A4E-49C5-95E4-E25FA7DEDBA6}"/>
          </ac:picMkLst>
        </pc:picChg>
      </pc:sldChg>
      <pc:sldChg chg="del">
        <pc:chgData name="Førde, Jan Erik" userId="d8f8e404-9ee3-4ac8-ad32-8b3159d391a8" providerId="ADAL" clId="{F00CBE6B-7B4A-4767-8FE5-B1FCBE586E5C}" dt="2022-11-17T08:50:24.753" v="19" actId="47"/>
        <pc:sldMkLst>
          <pc:docMk/>
          <pc:sldMk cId="3761041246" sldId="379"/>
        </pc:sldMkLst>
      </pc:sldChg>
      <pc:sldChg chg="del">
        <pc:chgData name="Førde, Jan Erik" userId="d8f8e404-9ee3-4ac8-ad32-8b3159d391a8" providerId="ADAL" clId="{F00CBE6B-7B4A-4767-8FE5-B1FCBE586E5C}" dt="2022-11-17T08:50:36.303" v="20" actId="47"/>
        <pc:sldMkLst>
          <pc:docMk/>
          <pc:sldMk cId="299754553" sldId="381"/>
        </pc:sldMkLst>
      </pc:sldChg>
      <pc:sldChg chg="del">
        <pc:chgData name="Førde, Jan Erik" userId="d8f8e404-9ee3-4ac8-ad32-8b3159d391a8" providerId="ADAL" clId="{F00CBE6B-7B4A-4767-8FE5-B1FCBE586E5C}" dt="2022-11-17T08:50:52.715" v="21" actId="47"/>
        <pc:sldMkLst>
          <pc:docMk/>
          <pc:sldMk cId="922114598" sldId="383"/>
        </pc:sldMkLst>
      </pc:sldChg>
      <pc:sldChg chg="del">
        <pc:chgData name="Førde, Jan Erik" userId="d8f8e404-9ee3-4ac8-ad32-8b3159d391a8" providerId="ADAL" clId="{F00CBE6B-7B4A-4767-8FE5-B1FCBE586E5C}" dt="2022-11-17T08:51:03.858" v="22" actId="47"/>
        <pc:sldMkLst>
          <pc:docMk/>
          <pc:sldMk cId="2200196438" sldId="385"/>
        </pc:sldMkLst>
      </pc:sldChg>
      <pc:sldChg chg="del">
        <pc:chgData name="Førde, Jan Erik" userId="d8f8e404-9ee3-4ac8-ad32-8b3159d391a8" providerId="ADAL" clId="{F00CBE6B-7B4A-4767-8FE5-B1FCBE586E5C}" dt="2022-11-17T08:51:49.442" v="30" actId="47"/>
        <pc:sldMkLst>
          <pc:docMk/>
          <pc:sldMk cId="2956919255" sldId="387"/>
        </pc:sldMkLst>
      </pc:sldChg>
      <pc:sldChg chg="del">
        <pc:chgData name="Førde, Jan Erik" userId="d8f8e404-9ee3-4ac8-ad32-8b3159d391a8" providerId="ADAL" clId="{F00CBE6B-7B4A-4767-8FE5-B1FCBE586E5C}" dt="2022-11-17T08:52:24.327" v="34" actId="47"/>
        <pc:sldMkLst>
          <pc:docMk/>
          <pc:sldMk cId="2901119982" sldId="390"/>
        </pc:sldMkLst>
      </pc:sldChg>
      <pc:sldChg chg="del">
        <pc:chgData name="Førde, Jan Erik" userId="d8f8e404-9ee3-4ac8-ad32-8b3159d391a8" providerId="ADAL" clId="{F00CBE6B-7B4A-4767-8FE5-B1FCBE586E5C}" dt="2022-11-17T08:50:00.367" v="12" actId="47"/>
        <pc:sldMkLst>
          <pc:docMk/>
          <pc:sldMk cId="3103122703" sldId="391"/>
        </pc:sldMkLst>
      </pc:sldChg>
      <pc:sldChg chg="del">
        <pc:chgData name="Førde, Jan Erik" userId="d8f8e404-9ee3-4ac8-ad32-8b3159d391a8" providerId="ADAL" clId="{F00CBE6B-7B4A-4767-8FE5-B1FCBE586E5C}" dt="2022-11-17T08:50:01.374" v="13" actId="47"/>
        <pc:sldMkLst>
          <pc:docMk/>
          <pc:sldMk cId="1789115269" sldId="394"/>
        </pc:sldMkLst>
      </pc:sldChg>
      <pc:sldChg chg="del">
        <pc:chgData name="Førde, Jan Erik" userId="d8f8e404-9ee3-4ac8-ad32-8b3159d391a8" providerId="ADAL" clId="{F00CBE6B-7B4A-4767-8FE5-B1FCBE586E5C}" dt="2022-11-17T08:50:02.619" v="14" actId="47"/>
        <pc:sldMkLst>
          <pc:docMk/>
          <pc:sldMk cId="23971549" sldId="395"/>
        </pc:sldMkLst>
      </pc:sldChg>
      <pc:sldChg chg="del">
        <pc:chgData name="Førde, Jan Erik" userId="d8f8e404-9ee3-4ac8-ad32-8b3159d391a8" providerId="ADAL" clId="{F00CBE6B-7B4A-4767-8FE5-B1FCBE586E5C}" dt="2022-11-17T08:51:13.013" v="23" actId="47"/>
        <pc:sldMkLst>
          <pc:docMk/>
          <pc:sldMk cId="2653342221" sldId="396"/>
        </pc:sldMkLst>
      </pc:sldChg>
      <pc:sldChg chg="del">
        <pc:chgData name="Førde, Jan Erik" userId="d8f8e404-9ee3-4ac8-ad32-8b3159d391a8" providerId="ADAL" clId="{F00CBE6B-7B4A-4767-8FE5-B1FCBE586E5C}" dt="2022-11-17T08:51:16.896" v="24" actId="47"/>
        <pc:sldMkLst>
          <pc:docMk/>
          <pc:sldMk cId="656723049" sldId="397"/>
        </pc:sldMkLst>
      </pc:sldChg>
      <pc:sldChg chg="modSp mod">
        <pc:chgData name="Førde, Jan Erik" userId="d8f8e404-9ee3-4ac8-ad32-8b3159d391a8" providerId="ADAL" clId="{F00CBE6B-7B4A-4767-8FE5-B1FCBE586E5C}" dt="2022-11-17T08:51:35.653" v="29" actId="20577"/>
        <pc:sldMkLst>
          <pc:docMk/>
          <pc:sldMk cId="4059645490" sldId="398"/>
        </pc:sldMkLst>
        <pc:spChg chg="mod">
          <ac:chgData name="Førde, Jan Erik" userId="d8f8e404-9ee3-4ac8-ad32-8b3159d391a8" providerId="ADAL" clId="{F00CBE6B-7B4A-4767-8FE5-B1FCBE586E5C}" dt="2022-11-17T08:51:35.653" v="29" actId="20577"/>
          <ac:spMkLst>
            <pc:docMk/>
            <pc:sldMk cId="4059645490" sldId="398"/>
            <ac:spMk id="2" creationId="{8C37F9F2-87E3-473D-A30F-637850607921}"/>
          </ac:spMkLst>
        </pc:spChg>
      </pc:sldChg>
      <pc:sldChg chg="del">
        <pc:chgData name="Førde, Jan Erik" userId="d8f8e404-9ee3-4ac8-ad32-8b3159d391a8" providerId="ADAL" clId="{F00CBE6B-7B4A-4767-8FE5-B1FCBE586E5C}" dt="2022-11-17T08:51:52.180" v="31" actId="47"/>
        <pc:sldMkLst>
          <pc:docMk/>
          <pc:sldMk cId="3170370062" sldId="400"/>
        </pc:sldMkLst>
      </pc:sldChg>
      <pc:sldChg chg="del">
        <pc:chgData name="Førde, Jan Erik" userId="d8f8e404-9ee3-4ac8-ad32-8b3159d391a8" providerId="ADAL" clId="{F00CBE6B-7B4A-4767-8FE5-B1FCBE586E5C}" dt="2022-11-17T08:51:53.344" v="32" actId="47"/>
        <pc:sldMkLst>
          <pc:docMk/>
          <pc:sldMk cId="1597964315" sldId="401"/>
        </pc:sldMkLst>
      </pc:sldChg>
      <pc:sldChg chg="del">
        <pc:chgData name="Førde, Jan Erik" userId="d8f8e404-9ee3-4ac8-ad32-8b3159d391a8" providerId="ADAL" clId="{F00CBE6B-7B4A-4767-8FE5-B1FCBE586E5C}" dt="2022-11-17T08:51:55.034" v="33" actId="47"/>
        <pc:sldMkLst>
          <pc:docMk/>
          <pc:sldMk cId="3255784721" sldId="4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CBABE-916E-4AAD-B057-5389DC7DF64C}" type="datetimeFigureOut">
              <a:rPr lang="nb-NO" smtClean="0"/>
              <a:t>14.03.2023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A1A9E-9E56-4094-AB2E-3DD200DFCB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299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6A1A9E-9E56-4094-AB2E-3DD200DFCBAC}" type="slidenum">
              <a:rPr lang="nb-NO" smtClean="0"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7204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2003079" y="3456043"/>
            <a:ext cx="5137842" cy="180049"/>
          </a:xfrm>
        </p:spPr>
        <p:txBody>
          <a:bodyPr lIns="0" tIns="0" rIns="0" bIns="0" anchor="b">
            <a:spAutoFit/>
          </a:bodyPr>
          <a:lstStyle>
            <a:lvl1pPr algn="ctr">
              <a:defRPr sz="13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003079" y="3627510"/>
            <a:ext cx="5137842" cy="20005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1300" b="1">
                <a:solidFill>
                  <a:schemeClr val="tx1"/>
                </a:solidFill>
                <a:latin typeface="+mj-lt"/>
              </a:defRPr>
            </a:lvl1pPr>
          </a:lstStyle>
          <a:p>
            <a:fld id="{CC918E41-4448-4E79-865F-42013EA6E1CC}" type="datetime1">
              <a:rPr lang="nb-NO" smtClean="0"/>
              <a:t>14.03.2023</a:t>
            </a:fld>
            <a:endParaRPr lang="nb-NO" dirty="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00" y="584554"/>
            <a:ext cx="1854000" cy="2309508"/>
          </a:xfrm>
          <a:prstGeom prst="rect">
            <a:avLst/>
          </a:prstGeom>
        </p:spPr>
      </p:pic>
      <p:sp>
        <p:nvSpPr>
          <p:cNvPr id="15" name="Rektangel 14"/>
          <p:cNvSpPr/>
          <p:nvPr userDrawn="1"/>
        </p:nvSpPr>
        <p:spPr>
          <a:xfrm>
            <a:off x="0" y="4864253"/>
            <a:ext cx="9144000" cy="280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cap="all" baseline="0" dirty="0">
                <a:solidFill>
                  <a:schemeClr val="bg1"/>
                </a:solidFill>
              </a:rPr>
              <a:t>KOMPETENT     |     ÅPEN     |     PÅLITELIG     |     SAMFUNNSENGASJERT</a:t>
            </a:r>
          </a:p>
        </p:txBody>
      </p:sp>
    </p:spTree>
    <p:extLst>
      <p:ext uri="{BB962C8B-B14F-4D97-AF65-F5344CB8AC3E}">
        <p14:creationId xmlns:p14="http://schemas.microsoft.com/office/powerpoint/2010/main" val="365222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4162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997678" y="1376493"/>
            <a:ext cx="5148643" cy="828104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997678" y="2386299"/>
            <a:ext cx="5148643" cy="828104"/>
          </a:xfrm>
        </p:spPr>
        <p:txBody>
          <a:bodyPr anchor="ctr">
            <a:noAutofit/>
          </a:bodyPr>
          <a:lstStyle>
            <a:lvl1pPr marL="0" indent="0" algn="ctr">
              <a:buNone/>
              <a:defRPr sz="17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846559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957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204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0423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0423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678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sz="half" idx="13"/>
          </p:nvPr>
        </p:nvSpPr>
        <p:spPr>
          <a:xfrm>
            <a:off x="6286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tekst 2"/>
          <p:cNvSpPr>
            <a:spLocks noGrp="1"/>
          </p:cNvSpPr>
          <p:nvPr>
            <p:ph type="body" idx="14"/>
          </p:nvPr>
        </p:nvSpPr>
        <p:spPr>
          <a:xfrm>
            <a:off x="4629150" y="1369642"/>
            <a:ext cx="3886200" cy="601190"/>
          </a:xfrm>
        </p:spPr>
        <p:txBody>
          <a:bodyPr anchor="t">
            <a:no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innhold 2"/>
          <p:cNvSpPr>
            <a:spLocks noGrp="1"/>
          </p:cNvSpPr>
          <p:nvPr>
            <p:ph sz="half" idx="15"/>
          </p:nvPr>
        </p:nvSpPr>
        <p:spPr>
          <a:xfrm>
            <a:off x="4629150" y="1970832"/>
            <a:ext cx="3886200" cy="244118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511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6915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59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25E5-F4E9-4572-B8CF-5901727261F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858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4" y="4615777"/>
            <a:ext cx="935447" cy="352844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369643"/>
            <a:ext cx="7886700" cy="30427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223963" y="4764987"/>
            <a:ext cx="4891087" cy="13854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457950" y="4764987"/>
            <a:ext cx="2057400" cy="13854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5E025E5-F4E9-4572-B8CF-5901727261F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235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tm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artverket.no/eiendom/lokal-matrikkelmyndighet/datakvalitet/last-ned-matrikkelrapporter" TargetMode="External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Eksempel fra matrikkelretteprosjektet vårt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dirty="0"/>
              <a:t> Møte med HVL 18.11.2022</a:t>
            </a:r>
          </a:p>
        </p:txBody>
      </p:sp>
      <p:sp>
        <p:nvSpPr>
          <p:cNvPr id="6" name="Tittel 3">
            <a:extLst>
              <a:ext uri="{FF2B5EF4-FFF2-40B4-BE49-F238E27FC236}">
                <a16:creationId xmlns:a16="http://schemas.microsoft.com/office/drawing/2014/main" id="{00E7CF3D-8F97-427E-BC0F-1FAA315356B1}"/>
              </a:ext>
            </a:extLst>
          </p:cNvPr>
          <p:cNvSpPr txBox="1">
            <a:spLocks/>
          </p:cNvSpPr>
          <p:nvPr/>
        </p:nvSpPr>
        <p:spPr>
          <a:xfrm>
            <a:off x="2003079" y="3909007"/>
            <a:ext cx="5137842" cy="180049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Jan Erik Førde, kart og oppmålingsavdelingen</a:t>
            </a:r>
          </a:p>
        </p:txBody>
      </p:sp>
    </p:spTree>
    <p:extLst>
      <p:ext uri="{BB962C8B-B14F-4D97-AF65-F5344CB8AC3E}">
        <p14:creationId xmlns:p14="http://schemas.microsoft.com/office/powerpoint/2010/main" val="362415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B7C48D-E499-41A5-BB72-D1647F377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Matrikkelenhet utgår – alt areal er fradelt</a:t>
            </a:r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50BB13A2-C0EB-48C2-A7C3-A540ED367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23200"/>
            <a:ext cx="3284620" cy="3394907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27208BB5-2EAB-4BA4-91E7-41E033A56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018" y="1021611"/>
            <a:ext cx="3473781" cy="384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53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640A66E-DE7E-01FE-1196-DB11881B0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3886200" cy="60119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C0A145B-5246-42E5-B037-1F52A9B0B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51954"/>
            <a:ext cx="7886700" cy="828104"/>
          </a:xfrm>
        </p:spPr>
        <p:txBody>
          <a:bodyPr anchor="ctr">
            <a:normAutofit/>
          </a:bodyPr>
          <a:lstStyle/>
          <a:p>
            <a:r>
              <a:rPr lang="nb-NO" dirty="0"/>
              <a:t>Matrikkelenhet utgår –Areal er fradelt flere ganger</a:t>
            </a:r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4965D74F-FC97-4854-8221-2AE3126C8A5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4" y="1274400"/>
            <a:ext cx="4657670" cy="2957621"/>
          </a:xfrm>
          <a:noFill/>
        </p:spPr>
      </p:pic>
      <p:pic>
        <p:nvPicPr>
          <p:cNvPr id="9" name="Plassholder for innhold 8" descr="Et bilde som inneholder tekst&#10;&#10;Automatisk generert beskrivelse">
            <a:extLst>
              <a:ext uri="{FF2B5EF4-FFF2-40B4-BE49-F238E27FC236}">
                <a16:creationId xmlns:a16="http://schemas.microsoft.com/office/drawing/2014/main" id="{5B122281-749E-455B-B79C-AA7D35F325DC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71" y="1180058"/>
            <a:ext cx="4267829" cy="1284491"/>
          </a:xfrm>
        </p:spPr>
      </p:pic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DBDE8F68-E00A-47D1-9312-C3F87A0255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75" y="2464549"/>
            <a:ext cx="4203570" cy="1438064"/>
          </a:xfrm>
          <a:prstGeom prst="rect">
            <a:avLst/>
          </a:prstGeom>
        </p:spPr>
      </p:pic>
      <p:pic>
        <p:nvPicPr>
          <p:cNvPr id="16" name="Bilde 15" descr="Et bilde som inneholder tekst&#10;&#10;Automatisk generert beskrivelse">
            <a:extLst>
              <a:ext uri="{FF2B5EF4-FFF2-40B4-BE49-F238E27FC236}">
                <a16:creationId xmlns:a16="http://schemas.microsoft.com/office/drawing/2014/main" id="{038E20D0-2B24-48C8-A26F-243282201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71" y="3902613"/>
            <a:ext cx="4080014" cy="116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36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D1FB69-9164-4702-B62C-ADF7B76DF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Kartutsnitt over området</a:t>
            </a:r>
          </a:p>
        </p:txBody>
      </p:sp>
      <p:pic>
        <p:nvPicPr>
          <p:cNvPr id="5" name="Plassholder for innhold 4" descr="Et bilde som inneholder tekst, kart, sengetøy&#10;&#10;Automatisk generert beskrivelse">
            <a:extLst>
              <a:ext uri="{FF2B5EF4-FFF2-40B4-BE49-F238E27FC236}">
                <a16:creationId xmlns:a16="http://schemas.microsoft.com/office/drawing/2014/main" id="{E0B216C3-73F0-42EE-8177-5ECEB5A2F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37" y="1370013"/>
            <a:ext cx="6544726" cy="3041650"/>
          </a:xfrm>
        </p:spPr>
      </p:pic>
    </p:spTree>
    <p:extLst>
      <p:ext uri="{BB962C8B-B14F-4D97-AF65-F5344CB8AC3E}">
        <p14:creationId xmlns:p14="http://schemas.microsoft.com/office/powerpoint/2010/main" val="2121987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D4C2E5-AD9A-4492-B303-B06A37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Matrikkelenhet utgår – festetomt avviklet</a:t>
            </a:r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927F2F97-DB0F-4EF1-9A86-6523EC02C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1" y="1051718"/>
            <a:ext cx="3204229" cy="329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51EC5217-E810-4DE1-84C4-F3506BE1C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07" y="1022026"/>
            <a:ext cx="3204229" cy="3480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7920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37F9F2-87E3-473D-A30F-63785060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Innsending til tinglysing</a:t>
            </a:r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A1155504-1B0E-4394-A212-9957A4289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7" y="1180058"/>
            <a:ext cx="3291434" cy="3499942"/>
          </a:xfr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6EB6A5B-6562-45EC-967C-116153FA3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77" y="1135534"/>
            <a:ext cx="413547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45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A88CD8-1117-4182-B3C2-C760F3CB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Info om sletting til hjemmelshaver</a:t>
            </a:r>
          </a:p>
        </p:txBody>
      </p:sp>
      <p:pic>
        <p:nvPicPr>
          <p:cNvPr id="5" name="Plassholder for innhold 4" descr="Et bilde som inneholder tekst, innendørs, skjermbilde&#10;&#10;Automatisk generert beskrivelse">
            <a:extLst>
              <a:ext uri="{FF2B5EF4-FFF2-40B4-BE49-F238E27FC236}">
                <a16:creationId xmlns:a16="http://schemas.microsoft.com/office/drawing/2014/main" id="{C21D28ED-6F68-4767-93DA-8A19D6C7B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21" y="1370013"/>
            <a:ext cx="6879758" cy="3041650"/>
          </a:xfrm>
        </p:spPr>
      </p:pic>
    </p:spTree>
    <p:extLst>
      <p:ext uri="{BB962C8B-B14F-4D97-AF65-F5344CB8AC3E}">
        <p14:creationId xmlns:p14="http://schemas.microsoft.com/office/powerpoint/2010/main" val="3023926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FFE79E-1095-4430-93F9-55BDAFEE4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på endring av matrikkelenhetstype</a:t>
            </a:r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92635725-F742-4825-9FEA-D98FF8155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25" y="1180058"/>
            <a:ext cx="4327150" cy="3041650"/>
          </a:xfrm>
        </p:spPr>
      </p:pic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24A240E4-BC54-4AF5-957A-B23C71979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75" y="1585568"/>
            <a:ext cx="4327150" cy="248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09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BCF458-2864-4D13-B79E-9D037248D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Kart over området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AA7B919-B0F5-42F8-ABD4-77CF991B41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048" y="1141538"/>
            <a:ext cx="4548352" cy="3867225"/>
          </a:xfrm>
        </p:spPr>
      </p:pic>
    </p:spTree>
    <p:extLst>
      <p:ext uri="{BB962C8B-B14F-4D97-AF65-F5344CB8AC3E}">
        <p14:creationId xmlns:p14="http://schemas.microsoft.com/office/powerpoint/2010/main" val="1925673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CFA8E7-E7C8-4994-9CC2-7767024E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Utsnitt av brev, jordskiftekart og skylddeling</a:t>
            </a:r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6998DFD4-A83E-41CF-B7E9-216B3E93E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22" y="1403836"/>
            <a:ext cx="4172178" cy="867813"/>
          </a:xfrm>
        </p:spPr>
      </p:pic>
      <p:pic>
        <p:nvPicPr>
          <p:cNvPr id="7" name="Bilde 6" descr="Et bilde som inneholder kart&#10;&#10;Automatisk generert beskrivelse">
            <a:extLst>
              <a:ext uri="{FF2B5EF4-FFF2-40B4-BE49-F238E27FC236}">
                <a16:creationId xmlns:a16="http://schemas.microsoft.com/office/drawing/2014/main" id="{36E26DAA-278C-4040-A82D-9D670E97A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96" y="2271649"/>
            <a:ext cx="3506904" cy="2649661"/>
          </a:xfrm>
          <a:prstGeom prst="rect">
            <a:avLst/>
          </a:prstGeom>
        </p:spPr>
      </p:pic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FC896F2B-9376-4F4F-A061-FF97CB9EA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33" y="2078908"/>
            <a:ext cx="3934468" cy="142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33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3BA2C8DF-A3E0-4F5E-8A2A-8282DA674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8" y="0"/>
            <a:ext cx="7404683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4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3A94549-CD46-40B4-A9DF-22BFB9115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" name="Plassholder for innhold 2">
            <a:extLst>
              <a:ext uri="{FF2B5EF4-FFF2-40B4-BE49-F238E27FC236}">
                <a16:creationId xmlns:a16="http://schemas.microsoft.com/office/drawing/2014/main" id="{366FBCFA-2400-48D2-AD0A-70E6A583D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06" y="261805"/>
            <a:ext cx="7034788" cy="4474706"/>
          </a:xfrm>
        </p:spPr>
      </p:pic>
    </p:spTree>
    <p:extLst>
      <p:ext uri="{BB962C8B-B14F-4D97-AF65-F5344CB8AC3E}">
        <p14:creationId xmlns:p14="http://schemas.microsoft.com/office/powerpoint/2010/main" val="3766052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1ECE46C7-B82E-48F7-BAC5-ABE06AB05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72" y="0"/>
            <a:ext cx="7427655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18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864641-EAE1-4ED8-A354-368EB569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på Excel-fil vi jobber med – uten teig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D7C65E0-5C28-4685-AAB4-3C17980C8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33446"/>
            <a:ext cx="7886700" cy="2514783"/>
          </a:xfrm>
        </p:spPr>
      </p:pic>
    </p:spTree>
    <p:extLst>
      <p:ext uri="{BB962C8B-B14F-4D97-AF65-F5344CB8AC3E}">
        <p14:creationId xmlns:p14="http://schemas.microsoft.com/office/powerpoint/2010/main" val="862211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630A49-F1A4-47C6-A6F2-E80BA430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Klage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EDF7C0-7674-445B-AF40-6D26F16F5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Ingen reelle klagesaker i prosjektet enda</a:t>
            </a:r>
          </a:p>
          <a:p>
            <a:pPr lvl="1"/>
            <a:r>
              <a:rPr lang="nb-NO" dirty="0"/>
              <a:t>Vi har tidligere hatt en klagesak (</a:t>
            </a:r>
            <a:r>
              <a:rPr lang="nb-NO" dirty="0" err="1"/>
              <a:t>Snr</a:t>
            </a:r>
            <a:r>
              <a:rPr lang="nb-NO" dirty="0"/>
              <a:t> 202111003) på en retting fra 2013 der en teig med ukjent matrikkelenhet ble rettet etter krav fra hjemmelshaver med flere nabomålebrev som dokumentasjon</a:t>
            </a:r>
          </a:p>
          <a:p>
            <a:pPr lvl="1"/>
            <a:r>
              <a:rPr lang="nb-NO" dirty="0"/>
              <a:t>Vi avviste klagen og behandlet det også som krav om retting som også ble avslått</a:t>
            </a:r>
          </a:p>
          <a:p>
            <a:pPr lvl="1"/>
            <a:r>
              <a:rPr lang="nb-NO" dirty="0"/>
              <a:t>Stadfestet av statsforvalteren i Vestland 25.06.2021</a:t>
            </a:r>
          </a:p>
          <a:p>
            <a:pPr lvl="1"/>
            <a:r>
              <a:rPr lang="nb-NO" dirty="0"/>
              <a:t>Vi vil behandle en klage på retting som om det var et nytt krav om retting</a:t>
            </a:r>
          </a:p>
          <a:p>
            <a:pPr lvl="2"/>
            <a:r>
              <a:rPr lang="nb-NO" dirty="0"/>
              <a:t>NB det er kun usikre grenser som kan rettes, ikke grenser som er klarlagt med god nøyaktighet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1963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54D213-F679-4076-8993-E810BC73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Våre erfaringer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FFC9DF-AC56-456B-9CB4-F80B4D91D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0058"/>
            <a:ext cx="7886700" cy="3452902"/>
          </a:xfrm>
        </p:spPr>
        <p:txBody>
          <a:bodyPr>
            <a:normAutofit fontScale="92500"/>
          </a:bodyPr>
          <a:lstStyle/>
          <a:p>
            <a:r>
              <a:rPr lang="nb-NO" dirty="0"/>
              <a:t>Veldig bra å få rettet mangler</a:t>
            </a:r>
          </a:p>
          <a:p>
            <a:pPr lvl="1"/>
            <a:r>
              <a:rPr lang="nb-NO" dirty="0"/>
              <a:t>Har mye å si for troverdigheten til matrikkelen at den er mest mulig komplett, </a:t>
            </a:r>
          </a:p>
          <a:p>
            <a:pPr lvl="1"/>
            <a:r>
              <a:rPr lang="nb-NO" dirty="0"/>
              <a:t>Nøyaktighet kommer i andre rekke for veldig mange bruksområder</a:t>
            </a:r>
          </a:p>
          <a:p>
            <a:r>
              <a:rPr lang="nb-NO" dirty="0"/>
              <a:t>Vi retter ofte tilgrensende feil og mangler som ikke ligger i listene våre</a:t>
            </a:r>
          </a:p>
          <a:p>
            <a:r>
              <a:rPr lang="nb-NO" dirty="0"/>
              <a:t>Tidkrevende og ganske dyr prosess for kommunen å få rettet. </a:t>
            </a:r>
            <a:r>
              <a:rPr lang="nb-NO"/>
              <a:t>Samt </a:t>
            </a:r>
            <a:r>
              <a:rPr lang="nb-NO" dirty="0"/>
              <a:t>at vi egentlig påtar oss ansvar som går utover det vi </a:t>
            </a:r>
            <a:r>
              <a:rPr lang="nb-NO" u="sng" dirty="0"/>
              <a:t>må</a:t>
            </a:r>
            <a:r>
              <a:rPr lang="nb-NO" dirty="0"/>
              <a:t> gjøre etter matrikkelloven</a:t>
            </a:r>
          </a:p>
          <a:p>
            <a:r>
              <a:rPr lang="nb-NO" dirty="0"/>
              <a:t>Gode erfaringer med å få inn studenter med kompetanse</a:t>
            </a:r>
          </a:p>
          <a:p>
            <a:r>
              <a:rPr lang="nb-NO" dirty="0"/>
              <a:t>Blir aldri ferdig om dette skal tas over vanlig drift og vi vil ha problemer med ml §10 andre ledd</a:t>
            </a:r>
          </a:p>
          <a:p>
            <a:r>
              <a:rPr lang="nb-NO" dirty="0"/>
              <a:t>Matrikkellovens § 7</a:t>
            </a:r>
          </a:p>
          <a:p>
            <a:pPr lvl="1"/>
            <a:r>
              <a:rPr lang="nb-NO" dirty="0"/>
              <a:t> – «Krav om </a:t>
            </a:r>
            <a:r>
              <a:rPr lang="nb-NO" dirty="0" err="1"/>
              <a:t>klarlagd</a:t>
            </a:r>
            <a:r>
              <a:rPr lang="nb-NO" dirty="0"/>
              <a:t> grense før tinglysing av heimelsovergang» </a:t>
            </a:r>
          </a:p>
          <a:p>
            <a:r>
              <a:rPr lang="nb-NO" dirty="0"/>
              <a:t>Interessant dom; LG-2022-42944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615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9FEDC2-00E0-4738-86FA-684925464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Kort om prosjektet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AEC0B9D-BE89-4BC6-93DE-CBD655218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Startet i 2021</a:t>
            </a:r>
          </a:p>
          <a:p>
            <a:r>
              <a:rPr lang="nb-NO" dirty="0"/>
              <a:t>Ca. 1 årsverk fordelt på flere til nå</a:t>
            </a:r>
          </a:p>
          <a:p>
            <a:pPr lvl="1"/>
            <a:r>
              <a:rPr lang="nb-NO" dirty="0"/>
              <a:t>2 studenter fra HVL – sommerjobb + deltid</a:t>
            </a:r>
          </a:p>
          <a:p>
            <a:pPr lvl="1"/>
            <a:r>
              <a:rPr lang="nb-NO" dirty="0"/>
              <a:t>1 ansatt ca. 1 dag i uken + meg som bidrar litt innimellom </a:t>
            </a:r>
          </a:p>
          <a:p>
            <a:r>
              <a:rPr lang="nb-NO" dirty="0"/>
              <a:t>Nytt fra 1.11.2022; en ansatt med dette som hovedoppgave i 1 år</a:t>
            </a:r>
          </a:p>
          <a:p>
            <a:r>
              <a:rPr lang="nb-NO" dirty="0"/>
              <a:t>Antagelig utlysning av sommerjobb til neste år</a:t>
            </a:r>
          </a:p>
          <a:p>
            <a:r>
              <a:rPr lang="nb-NO"/>
              <a:t>Bruker </a:t>
            </a:r>
            <a:r>
              <a:rPr lang="nb-NO" dirty="0"/>
              <a:t>feillister fra matrikkelen i Excel og temakart med feil og mangler</a:t>
            </a:r>
          </a:p>
          <a:p>
            <a:r>
              <a:rPr lang="nb-NO" dirty="0"/>
              <a:t>Ca. 1.800 feil og mangler gjenstår på listene som vi jobber med</a:t>
            </a:r>
          </a:p>
          <a:p>
            <a:pPr lvl="1"/>
            <a:r>
              <a:rPr lang="nb-NO" dirty="0"/>
              <a:t>Redusert med ca. 500 siste år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398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AAADAC-52F0-4B6C-B0D8-4E561D27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Status for matrikkelen i Bergen kommune per september 2022 </a:t>
            </a:r>
            <a:r>
              <a:rPr lang="nb-NO"/>
              <a:t>(september 2021)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B614C0-F6BC-4C3D-A237-AD5646CD6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124.174 matrikkelenheter i matrikkelen</a:t>
            </a:r>
          </a:p>
          <a:p>
            <a:pPr lvl="1"/>
            <a:r>
              <a:rPr lang="nb-NO" dirty="0"/>
              <a:t>74.576 grunneiendommer, 86 festegrunner, 37.675 seksjoner</a:t>
            </a:r>
          </a:p>
          <a:p>
            <a:pPr lvl="1"/>
            <a:r>
              <a:rPr lang="nb-NO" dirty="0"/>
              <a:t>47 anleggseiendommer, 2 registrerte jordsameier, 8 annen matrikkelenhet, 11.780 utgåtte (11.314)</a:t>
            </a:r>
          </a:p>
          <a:p>
            <a:r>
              <a:rPr lang="nb-NO" b="1" dirty="0"/>
              <a:t>239</a:t>
            </a:r>
            <a:r>
              <a:rPr lang="nb-NO" dirty="0"/>
              <a:t> (525) grunneiendommer/festegrunner mangler teig i kartet</a:t>
            </a:r>
          </a:p>
          <a:p>
            <a:pPr lvl="1"/>
            <a:r>
              <a:rPr lang="nb-NO" dirty="0"/>
              <a:t>189 (448) grunneiendommer (0,25 % av alle) , 50 (70) festegrunner (58 % av alle)</a:t>
            </a:r>
          </a:p>
          <a:p>
            <a:r>
              <a:rPr lang="nb-NO" dirty="0"/>
              <a:t>469 teiger med flere matrikkelenheter </a:t>
            </a:r>
          </a:p>
          <a:p>
            <a:pPr lvl="1"/>
            <a:r>
              <a:rPr lang="nb-NO" b="1" dirty="0"/>
              <a:t>362</a:t>
            </a:r>
            <a:r>
              <a:rPr lang="nb-NO" dirty="0"/>
              <a:t> kommabruk/(ikke kategorisert), 45 tvisteteiger og 62 uregistrerte sameier)</a:t>
            </a:r>
          </a:p>
          <a:p>
            <a:r>
              <a:rPr lang="nb-NO" dirty="0"/>
              <a:t>164 matrikkelenheter uten registrert eier i matrikkelen</a:t>
            </a:r>
          </a:p>
          <a:p>
            <a:r>
              <a:rPr lang="nb-NO" b="1" dirty="0"/>
              <a:t>782</a:t>
            </a:r>
            <a:r>
              <a:rPr lang="nb-NO" dirty="0"/>
              <a:t> (893) teiger med ukjent matrikkelenhet </a:t>
            </a:r>
          </a:p>
          <a:p>
            <a:r>
              <a:rPr lang="nb-NO" b="1" dirty="0"/>
              <a:t>495</a:t>
            </a:r>
            <a:r>
              <a:rPr lang="nb-NO" dirty="0"/>
              <a:t> (604) Eiendommer med bare fiktive grenser (for eksempel sirkel/8 kant)</a:t>
            </a:r>
          </a:p>
          <a:p>
            <a:pPr lvl="1"/>
            <a:r>
              <a:rPr lang="nb-NO" dirty="0"/>
              <a:t>481 (592) grunneiendommer (0,64% av alle) , 14 (12) festegrunner (16 % av alle) </a:t>
            </a:r>
          </a:p>
          <a:p>
            <a:r>
              <a:rPr lang="nb-NO" dirty="0"/>
              <a:t>I alt gjenstår </a:t>
            </a:r>
            <a:r>
              <a:rPr lang="nb-NO" b="1" dirty="0">
                <a:solidFill>
                  <a:srgbClr val="FF0000"/>
                </a:solidFill>
              </a:rPr>
              <a:t>1.878 </a:t>
            </a:r>
            <a:r>
              <a:rPr lang="nb-NO" b="1" dirty="0"/>
              <a:t>(2.411)</a:t>
            </a:r>
            <a:r>
              <a:rPr lang="nb-NO" dirty="0"/>
              <a:t> mangler i matrikkelen som bør rettes</a:t>
            </a:r>
          </a:p>
        </p:txBody>
      </p:sp>
    </p:spTree>
    <p:extLst>
      <p:ext uri="{BB962C8B-B14F-4D97-AF65-F5344CB8AC3E}">
        <p14:creationId xmlns:p14="http://schemas.microsoft.com/office/powerpoint/2010/main" val="854634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36E95D-FB9C-485D-A9AC-2B1CE7B7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Status matrikkelenhet uten teig i Hordaland</a:t>
            </a:r>
          </a:p>
        </p:txBody>
      </p:sp>
      <p:pic>
        <p:nvPicPr>
          <p:cNvPr id="5" name="Plassholder for innhold 4" descr="Et bilde som inneholder bord&#10;&#10;Automatisk generert beskrivelse">
            <a:extLst>
              <a:ext uri="{FF2B5EF4-FFF2-40B4-BE49-F238E27FC236}">
                <a16:creationId xmlns:a16="http://schemas.microsoft.com/office/drawing/2014/main" id="{B92C0C01-0A4E-49C5-95E4-E25FA7DED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103" y="957533"/>
            <a:ext cx="3412390" cy="4080032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7573208-E60F-4F47-8BB2-4095D6988C6B}"/>
              </a:ext>
            </a:extLst>
          </p:cNvPr>
          <p:cNvSpPr txBox="1"/>
          <p:nvPr/>
        </p:nvSpPr>
        <p:spPr>
          <a:xfrm>
            <a:off x="250698" y="1379570"/>
            <a:ext cx="4626102" cy="237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i="0" dirty="0">
                <a:solidFill>
                  <a:srgbClr val="222222"/>
                </a:solidFill>
                <a:effectLst/>
                <a:latin typeface="Muli"/>
              </a:rPr>
              <a:t>Last ned matrikkelrapporter fra kartverket:</a:t>
            </a:r>
          </a:p>
          <a:p>
            <a:endParaRPr lang="nb-NO" dirty="0">
              <a:hlinkClick r:id="rId3"/>
            </a:endParaRPr>
          </a:p>
          <a:p>
            <a:r>
              <a:rPr lang="nb-NO" dirty="0">
                <a:hlinkClick r:id="rId3"/>
              </a:rPr>
              <a:t>https://kartverket.no/eiendom/lokal-matrikkelmyndighet/datakvalitet/last-ned-matrikkelrapporter</a:t>
            </a:r>
          </a:p>
          <a:p>
            <a:endParaRPr lang="nb-NO" dirty="0">
              <a:hlinkClick r:id="rId3"/>
            </a:endParaRPr>
          </a:p>
          <a:p>
            <a:r>
              <a:rPr lang="nb-NO" dirty="0">
                <a:hlinkClick r:id="rId3"/>
              </a:rPr>
              <a:t>https://kartverket.no/eiendom/lokal-matrikkelmyndighet/datakvalitet/last-ned-matrikkelrapporter</a:t>
            </a:r>
            <a:r>
              <a:rPr lang="nb-NO" dirty="0"/>
              <a:t> 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9428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341170-1816-440A-B3F0-04A81383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på varsel om retting</a:t>
            </a:r>
          </a:p>
        </p:txBody>
      </p:sp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DE7B6AE4-5C12-4BB6-AE50-35645E230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1" y="911959"/>
            <a:ext cx="2663615" cy="3990893"/>
          </a:xfrm>
          <a:ln>
            <a:solidFill>
              <a:srgbClr val="5B9BD5"/>
            </a:solidFill>
          </a:ln>
        </p:spPr>
      </p:pic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1F44D116-1D08-489F-B1FD-32156DA04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26" y="911959"/>
            <a:ext cx="2504131" cy="39241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F63EB408-CCD9-4968-BE38-95A19770F1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93" y="913505"/>
            <a:ext cx="2713358" cy="392103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12882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8784338-FE58-4B8B-B96F-62392A53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på varsel med tilbakemelding og endring</a:t>
            </a:r>
          </a:p>
        </p:txBody>
      </p:sp>
      <p:pic>
        <p:nvPicPr>
          <p:cNvPr id="7" name="Bilde 6" descr="Et bilde som inneholder kart&#10;&#10;Automatisk generert beskrivelse">
            <a:extLst>
              <a:ext uri="{FF2B5EF4-FFF2-40B4-BE49-F238E27FC236}">
                <a16:creationId xmlns:a16="http://schemas.microsoft.com/office/drawing/2014/main" id="{1435C190-9054-4C0B-98B7-B95293AB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98" y="918801"/>
            <a:ext cx="3300785" cy="3965030"/>
          </a:xfrm>
          <a:prstGeom prst="rect">
            <a:avLst/>
          </a:prstGeom>
        </p:spPr>
      </p:pic>
      <p:pic>
        <p:nvPicPr>
          <p:cNvPr id="11" name="Bilde 10" descr="Et bilde som inneholder kart&#10;&#10;Automatisk generert beskrivelse">
            <a:extLst>
              <a:ext uri="{FF2B5EF4-FFF2-40B4-BE49-F238E27FC236}">
                <a16:creationId xmlns:a16="http://schemas.microsoft.com/office/drawing/2014/main" id="{CB9F8FA0-CE04-4B17-B530-F69606701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313" y="1062597"/>
            <a:ext cx="3402687" cy="3677438"/>
          </a:xfrm>
          <a:prstGeom prst="rect">
            <a:avLst/>
          </a:prstGeom>
        </p:spPr>
      </p:pic>
      <p:pic>
        <p:nvPicPr>
          <p:cNvPr id="5" name="Plassholder for innhold 4" descr="Et bilde som inneholder tekst&#10;&#10;Automatisk generert beskrivelse">
            <a:extLst>
              <a:ext uri="{FF2B5EF4-FFF2-40B4-BE49-F238E27FC236}">
                <a16:creationId xmlns:a16="http://schemas.microsoft.com/office/drawing/2014/main" id="{2DC361E2-485A-4C4A-987D-037EBBA5B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249" y="1310966"/>
            <a:ext cx="3475544" cy="1925179"/>
          </a:xfrm>
        </p:spPr>
      </p:pic>
    </p:spTree>
    <p:extLst>
      <p:ext uri="{BB962C8B-B14F-4D97-AF65-F5344CB8AC3E}">
        <p14:creationId xmlns:p14="http://schemas.microsoft.com/office/powerpoint/2010/main" val="3872955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3BE3C9-E933-4F01-A499-E77B5F92F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Eksempel på privat veggrunn uten matrikkelnummer</a:t>
            </a:r>
          </a:p>
        </p:txBody>
      </p:sp>
      <p:pic>
        <p:nvPicPr>
          <p:cNvPr id="5" name="Plassholder for innhold 4" descr="Et bilde som inneholder kart&#10;&#10;Automatisk generert beskrivelse">
            <a:extLst>
              <a:ext uri="{FF2B5EF4-FFF2-40B4-BE49-F238E27FC236}">
                <a16:creationId xmlns:a16="http://schemas.microsoft.com/office/drawing/2014/main" id="{444A912E-D817-48AE-932E-71D55CDE2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43" y="1108070"/>
            <a:ext cx="2537714" cy="3685064"/>
          </a:xfrm>
        </p:spPr>
      </p:pic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39388795-8EC7-4768-8320-0EB76D2BC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79" y="1108070"/>
            <a:ext cx="4043235" cy="349120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A755A2CE-5A70-4223-A7F6-5E470334B680}"/>
              </a:ext>
            </a:extLst>
          </p:cNvPr>
          <p:cNvSpPr/>
          <p:nvPr/>
        </p:nvSpPr>
        <p:spPr>
          <a:xfrm>
            <a:off x="1155879" y="3163824"/>
            <a:ext cx="3934281" cy="115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3409A20-4DD3-417E-84BE-5E34A5137F60}"/>
              </a:ext>
            </a:extLst>
          </p:cNvPr>
          <p:cNvSpPr/>
          <p:nvPr/>
        </p:nvSpPr>
        <p:spPr>
          <a:xfrm>
            <a:off x="4084320" y="3035808"/>
            <a:ext cx="1005840" cy="115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1400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FEA9C4-B4E7-4F05-8C97-E9E05FAB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Flere eiendommer avgrenset med fiktive linjer</a:t>
            </a:r>
          </a:p>
        </p:txBody>
      </p:sp>
      <p:pic>
        <p:nvPicPr>
          <p:cNvPr id="7" name="Bilde 6" descr="Et bilde som inneholder flere, variert&#10;&#10;Automatisk generert beskrivelse">
            <a:extLst>
              <a:ext uri="{FF2B5EF4-FFF2-40B4-BE49-F238E27FC236}">
                <a16:creationId xmlns:a16="http://schemas.microsoft.com/office/drawing/2014/main" id="{AFB8D2C5-06D4-462B-940E-6C6EE5BD0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859" y="1025694"/>
            <a:ext cx="2884742" cy="3701921"/>
          </a:xfrm>
          <a:prstGeom prst="rect">
            <a:avLst/>
          </a:prstGeom>
        </p:spPr>
      </p:pic>
      <p:pic>
        <p:nvPicPr>
          <p:cNvPr id="11" name="Plassholder for innhold 10" descr="Et bilde som inneholder tekst&#10;&#10;Automatisk generert beskrivelse">
            <a:extLst>
              <a:ext uri="{FF2B5EF4-FFF2-40B4-BE49-F238E27FC236}">
                <a16:creationId xmlns:a16="http://schemas.microsoft.com/office/drawing/2014/main" id="{558138FE-9476-46CE-88B4-F672D4CDF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4" y="1051719"/>
            <a:ext cx="2925777" cy="3041650"/>
          </a:xfr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21A2CE9-8CDC-490C-A238-9365D2C1E8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36" y="999671"/>
            <a:ext cx="2649639" cy="375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30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ergen kommune">
      <a:dk1>
        <a:sysClr val="windowText" lastClr="000000"/>
      </a:dk1>
      <a:lt1>
        <a:sysClr val="window" lastClr="FFFFFF"/>
      </a:lt1>
      <a:dk2>
        <a:srgbClr val="BC0615"/>
      </a:dk2>
      <a:lt2>
        <a:srgbClr val="BF9D23"/>
      </a:lt2>
      <a:accent1>
        <a:srgbClr val="BC0615"/>
      </a:accent1>
      <a:accent2>
        <a:srgbClr val="BF9D23"/>
      </a:accent2>
      <a:accent3>
        <a:srgbClr val="5E020A"/>
      </a:accent3>
      <a:accent4>
        <a:srgbClr val="8F751A"/>
      </a:accent4>
      <a:accent5>
        <a:srgbClr val="F94755"/>
      </a:accent5>
      <a:accent6>
        <a:srgbClr val="F6EDCE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norsk.potx" id="{86D7C2E3-80B4-4843-A112-DB90E0D9A8A9}" vid="{E05C6FC8-F2A8-4791-8993-77E11194EFF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d41caaa9-a41a-4e0f-9bf6-05cd1f48d271}" enabled="0" method="" siteId="{d41caaa9-a41a-4e0f-9bf6-05cd1f48d27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2016, Bk-mal med norsk logo</Template>
  <TotalTime>61259</TotalTime>
  <Words>599</Words>
  <Application>Microsoft Office PowerPoint</Application>
  <PresentationFormat>Egendefinert</PresentationFormat>
  <Paragraphs>66</Paragraphs>
  <Slides>23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7" baseType="lpstr">
      <vt:lpstr>Arial</vt:lpstr>
      <vt:lpstr>Calibri</vt:lpstr>
      <vt:lpstr>Muli</vt:lpstr>
      <vt:lpstr>Office-tema</vt:lpstr>
      <vt:lpstr>Eksempel fra matrikkelretteprosjektet vårt</vt:lpstr>
      <vt:lpstr>PowerPoint-presentasjon</vt:lpstr>
      <vt:lpstr>Kort om prosjektet</vt:lpstr>
      <vt:lpstr>Status for matrikkelen i Bergen kommune per september 2022 (september 2021)</vt:lpstr>
      <vt:lpstr>Status matrikkelenhet uten teig i Hordaland</vt:lpstr>
      <vt:lpstr>Eksempel på varsel om retting</vt:lpstr>
      <vt:lpstr>Eksempel på varsel med tilbakemelding og endring</vt:lpstr>
      <vt:lpstr>Eksempel på privat veggrunn uten matrikkelnummer</vt:lpstr>
      <vt:lpstr>Flere eiendommer avgrenset med fiktive linjer</vt:lpstr>
      <vt:lpstr>Matrikkelenhet utgår – alt areal er fradelt</vt:lpstr>
      <vt:lpstr>Matrikkelenhet utgår –Areal er fradelt flere ganger</vt:lpstr>
      <vt:lpstr>Kartutsnitt over området</vt:lpstr>
      <vt:lpstr>Matrikkelenhet utgår – festetomt avviklet</vt:lpstr>
      <vt:lpstr>Innsending til tinglysing</vt:lpstr>
      <vt:lpstr>Info om sletting til hjemmelshaver</vt:lpstr>
      <vt:lpstr>Eksempel på endring av matrikkelenhetstype</vt:lpstr>
      <vt:lpstr>Kart over området</vt:lpstr>
      <vt:lpstr>Utsnitt av brev, jordskiftekart og skylddeling</vt:lpstr>
      <vt:lpstr>PowerPoint-presentasjon</vt:lpstr>
      <vt:lpstr>PowerPoint-presentasjon</vt:lpstr>
      <vt:lpstr>Eksempel på Excel-fil vi jobber med – uten teig</vt:lpstr>
      <vt:lpstr>Klage</vt:lpstr>
      <vt:lpstr>Våre erfaringer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Retting i matrikkelen – Prosjekt 2021</dc:title>
  <dc:creator>Førde, Jan Erik</dc:creator>
  <cp:lastModifiedBy>Førde, Jan Erik</cp:lastModifiedBy>
  <cp:revision>6</cp:revision>
  <dcterms:created xsi:type="dcterms:W3CDTF">2021-09-22T12:03:11Z</dcterms:created>
  <dcterms:modified xsi:type="dcterms:W3CDTF">2023-03-14T16:20:21Z</dcterms:modified>
</cp:coreProperties>
</file>